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 id="2147483702" r:id="rId2"/>
    <p:sldMasterId id="2147483791" r:id="rId3"/>
    <p:sldMasterId id="2147483798" r:id="rId4"/>
    <p:sldMasterId id="2147483812" r:id="rId5"/>
    <p:sldMasterId id="2147483824" r:id="rId6"/>
  </p:sldMasterIdLst>
  <p:notesMasterIdLst>
    <p:notesMasterId r:id="rId34"/>
  </p:notesMasterIdLst>
  <p:handoutMasterIdLst>
    <p:handoutMasterId r:id="rId35"/>
  </p:handoutMasterIdLst>
  <p:sldIdLst>
    <p:sldId id="439" r:id="rId7"/>
    <p:sldId id="440" r:id="rId8"/>
    <p:sldId id="744" r:id="rId9"/>
    <p:sldId id="756" r:id="rId10"/>
    <p:sldId id="757" r:id="rId11"/>
    <p:sldId id="758" r:id="rId12"/>
    <p:sldId id="759" r:id="rId13"/>
    <p:sldId id="760" r:id="rId14"/>
    <p:sldId id="761" r:id="rId15"/>
    <p:sldId id="762" r:id="rId16"/>
    <p:sldId id="780" r:id="rId17"/>
    <p:sldId id="781" r:id="rId18"/>
    <p:sldId id="782" r:id="rId19"/>
    <p:sldId id="783" r:id="rId20"/>
    <p:sldId id="786" r:id="rId21"/>
    <p:sldId id="784" r:id="rId22"/>
    <p:sldId id="787" r:id="rId23"/>
    <p:sldId id="785" r:id="rId24"/>
    <p:sldId id="763" r:id="rId25"/>
    <p:sldId id="764" r:id="rId26"/>
    <p:sldId id="765" r:id="rId27"/>
    <p:sldId id="766" r:id="rId28"/>
    <p:sldId id="767" r:id="rId29"/>
    <p:sldId id="768" r:id="rId30"/>
    <p:sldId id="769" r:id="rId31"/>
    <p:sldId id="770" r:id="rId32"/>
    <p:sldId id="779"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A16AF8-3303-4E46-B09D-F4EA5AAB017D}">
          <p14:sldIdLst>
            <p14:sldId id="439"/>
            <p14:sldId id="440"/>
            <p14:sldId id="744"/>
            <p14:sldId id="756"/>
            <p14:sldId id="757"/>
            <p14:sldId id="758"/>
            <p14:sldId id="759"/>
            <p14:sldId id="760"/>
            <p14:sldId id="761"/>
            <p14:sldId id="762"/>
            <p14:sldId id="780"/>
            <p14:sldId id="781"/>
            <p14:sldId id="782"/>
            <p14:sldId id="783"/>
            <p14:sldId id="786"/>
            <p14:sldId id="784"/>
            <p14:sldId id="787"/>
            <p14:sldId id="785"/>
            <p14:sldId id="763"/>
            <p14:sldId id="764"/>
            <p14:sldId id="765"/>
            <p14:sldId id="766"/>
            <p14:sldId id="767"/>
            <p14:sldId id="768"/>
            <p14:sldId id="769"/>
            <p14:sldId id="770"/>
            <p14:sldId id="7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94434" autoAdjust="0"/>
  </p:normalViewPr>
  <p:slideViewPr>
    <p:cSldViewPr snapToGrid="0">
      <p:cViewPr varScale="1">
        <p:scale>
          <a:sx n="74" d="100"/>
          <a:sy n="74" d="100"/>
        </p:scale>
        <p:origin x="1242" y="72"/>
      </p:cViewPr>
      <p:guideLst/>
    </p:cSldViewPr>
  </p:slideViewPr>
  <p:notesTextViewPr>
    <p:cViewPr>
      <p:scale>
        <a:sx n="1" d="1"/>
        <a:sy n="1" d="1"/>
      </p:scale>
      <p:origin x="0" y="0"/>
    </p:cViewPr>
  </p:notesTextViewPr>
  <p:sorterViewPr>
    <p:cViewPr>
      <p:scale>
        <a:sx n="100" d="100"/>
        <a:sy n="100" d="100"/>
      </p:scale>
      <p:origin x="0" y="-1086"/>
    </p:cViewPr>
  </p:sorter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E0548D-E5F7-45DB-AE02-A4B443A519D0}" type="datetimeFigureOut">
              <a:rPr lang="en-IN" smtClean="0"/>
              <a:t>28-03-2022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97CE7A-2EA8-4F17-A4E8-BC13B60128EE}" type="slidenum">
              <a:rPr lang="en-IN" smtClean="0"/>
              <a:t>‹#›</a:t>
            </a:fld>
            <a:endParaRPr lang="en-IN"/>
          </a:p>
        </p:txBody>
      </p:sp>
    </p:spTree>
    <p:extLst>
      <p:ext uri="{BB962C8B-B14F-4D97-AF65-F5344CB8AC3E}">
        <p14:creationId xmlns:p14="http://schemas.microsoft.com/office/powerpoint/2010/main" val="4251490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48985-8E84-4646-9AB8-6B52A7257D0E}" type="datetimeFigureOut">
              <a:rPr lang="en-US" smtClean="0"/>
              <a:t>3/28/2022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CDB50-2A73-4D29-AA08-3F8568E964EF}" type="slidenum">
              <a:rPr lang="en-US" smtClean="0"/>
              <a:t>‹#›</a:t>
            </a:fld>
            <a:endParaRPr lang="en-US"/>
          </a:p>
        </p:txBody>
      </p:sp>
    </p:spTree>
    <p:extLst>
      <p:ext uri="{BB962C8B-B14F-4D97-AF65-F5344CB8AC3E}">
        <p14:creationId xmlns:p14="http://schemas.microsoft.com/office/powerpoint/2010/main" val="1939883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This is conceptual, to be kept high level, explaining how security options can be targeted at each layer. We will discuss two layers in more depth in the next slide.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noProof="0" dirty="0">
              <a:solidFill>
                <a:schemeClr val="tx1"/>
              </a:solidFill>
              <a:effectLst/>
              <a:latin typeface="Segoe UI Light" pitchFamily="34" charset="0"/>
              <a:ea typeface="+mn-ea"/>
              <a:cs typeface="+mn-cs"/>
            </a:endParaRPr>
          </a:p>
          <a:p>
            <a:pPr>
              <a:defRPr/>
            </a:pPr>
            <a:r>
              <a:rPr lang="en-US" sz="850" noProof="0" dirty="0">
                <a:latin typeface="Segoe UI Light"/>
                <a:cs typeface="Segoe UI Light"/>
              </a:rPr>
              <a:t>The previous slide outlined “the defense in depth” layered approach. This </a:t>
            </a:r>
            <a:r>
              <a:rPr lang="en-US" sz="850" baseline="0" noProof="0" dirty="0">
                <a:latin typeface="Segoe UI Light"/>
                <a:cs typeface="Segoe UI Light"/>
              </a:rPr>
              <a:t>slide uses</a:t>
            </a:r>
            <a:r>
              <a:rPr lang="en-US" sz="850" noProof="0" dirty="0">
                <a:latin typeface="Segoe UI Light"/>
                <a:cs typeface="Segoe UI Light"/>
              </a:rPr>
              <a:t> the Perimeter and Networking</a:t>
            </a:r>
            <a:r>
              <a:rPr lang="en-US" sz="850" baseline="0" noProof="0" dirty="0">
                <a:latin typeface="Segoe UI Light"/>
                <a:cs typeface="Segoe UI Light"/>
              </a:rPr>
              <a:t> </a:t>
            </a:r>
            <a:r>
              <a:rPr lang="en-US" sz="850" noProof="0" dirty="0">
                <a:latin typeface="Segoe UI Light"/>
                <a:cs typeface="Segoe UI Light"/>
              </a:rPr>
              <a:t>layers as examples. Discussing Azure networking security solutions at each layer is beyond the</a:t>
            </a:r>
            <a:r>
              <a:rPr lang="en-US" sz="850" baseline="0" noProof="0" dirty="0">
                <a:latin typeface="Segoe UI Light"/>
                <a:cs typeface="Segoe UI Light"/>
              </a:rPr>
              <a:t> scope of this course</a:t>
            </a:r>
            <a:r>
              <a:rPr lang="en-US" sz="850" noProof="0" dirty="0">
                <a:latin typeface="Segoe UI Light"/>
                <a:cs typeface="Segoe UI Light"/>
              </a:rPr>
              <a:t>. </a:t>
            </a:r>
            <a:endParaRPr lang="en-US" b="1" noProof="0" dirty="0"/>
          </a:p>
          <a:p>
            <a:pPr marL="0" marR="0" lvl="0" indent="0" algn="l" defTabSz="914367">
              <a:lnSpc>
                <a:spcPct val="90000"/>
              </a:lnSpc>
              <a:spcBef>
                <a:spcPts val="0"/>
              </a:spcBef>
              <a:spcAft>
                <a:spcPts val="333"/>
              </a:spcAft>
              <a:buClrTx/>
              <a:buSzTx/>
              <a:buFontTx/>
              <a:buNone/>
              <a:tabLst/>
              <a:defRPr/>
            </a:pPr>
            <a:endParaRPr lang="en-US" sz="850" noProof="0" dirty="0">
              <a:cs typeface="Segoe UI Light"/>
            </a:endParaRPr>
          </a:p>
          <a:p>
            <a:pPr>
              <a:defRPr/>
            </a:pPr>
            <a:r>
              <a:rPr lang="en-US" sz="850" b="1" noProof="0" dirty="0">
                <a:latin typeface="Segoe UI Light"/>
                <a:cs typeface="Segoe UI Light"/>
              </a:rPr>
              <a:t>Combining services</a:t>
            </a:r>
            <a:r>
              <a:rPr lang="en-US" sz="850" b="1" baseline="0" noProof="0" dirty="0">
                <a:latin typeface="Segoe UI Light"/>
                <a:cs typeface="Segoe UI Light"/>
              </a:rPr>
              <a:t> </a:t>
            </a:r>
            <a:r>
              <a:rPr lang="en-US" sz="850" b="1" noProof="0" dirty="0">
                <a:latin typeface="Segoe UI Light"/>
                <a:cs typeface="Segoe UI Light"/>
              </a:rPr>
              <a:t>: </a:t>
            </a:r>
          </a:p>
          <a:p>
            <a:pPr marL="0" marR="0" lvl="0" indent="0" algn="l" defTabSz="914367" rtl="0" eaLnBrk="1" fontAlgn="auto" latinLnBrk="0" hangingPunct="1">
              <a:lnSpc>
                <a:spcPct val="90000"/>
              </a:lnSpc>
              <a:spcBef>
                <a:spcPts val="0"/>
              </a:spcBef>
              <a:spcAft>
                <a:spcPts val="333"/>
              </a:spcAft>
              <a:buClrTx/>
              <a:buSzTx/>
              <a:buFont typeface="Arial" pitchFamily="34" charset="0"/>
              <a:buNone/>
              <a:tabLst/>
              <a:defRPr/>
            </a:pPr>
            <a:r>
              <a:rPr lang="en-US" sz="850" b="1" i="0" u="none" strike="noStrike" kern="1200" noProof="0" dirty="0">
                <a:solidFill>
                  <a:schemeClr val="tx1"/>
                </a:solidFill>
                <a:effectLst/>
                <a:latin typeface="Segoe UI Light"/>
                <a:cs typeface="Segoe UI Light"/>
              </a:rPr>
              <a:t>Azure Firewall </a:t>
            </a:r>
            <a:r>
              <a:rPr lang="en-US" sz="850" b="0" i="0" u="none" strike="noStrike" kern="1200" noProof="0" dirty="0">
                <a:solidFill>
                  <a:schemeClr val="tx1"/>
                </a:solidFill>
                <a:effectLst/>
                <a:latin typeface="Segoe UI Light"/>
                <a:cs typeface="Segoe UI Light"/>
              </a:rPr>
              <a:t>complements the functionality of </a:t>
            </a:r>
            <a:r>
              <a:rPr lang="en-US" sz="850" b="1" i="0" u="none" strike="noStrike" kern="1200" noProof="0" dirty="0">
                <a:solidFill>
                  <a:schemeClr val="tx1"/>
                </a:solidFill>
                <a:effectLst/>
                <a:latin typeface="Segoe UI Light"/>
                <a:cs typeface="Segoe UI Light"/>
              </a:rPr>
              <a:t>Azure Network Security Groups</a:t>
            </a:r>
            <a:r>
              <a:rPr lang="en-US" sz="850" b="0" i="0" u="none" strike="noStrike" kern="1200" noProof="0" dirty="0">
                <a:solidFill>
                  <a:schemeClr val="tx1"/>
                </a:solidFill>
                <a:effectLst/>
                <a:latin typeface="Segoe UI Light"/>
                <a:cs typeface="Segoe UI Light"/>
              </a:rPr>
              <a:t> (NSG).</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Together, they provide robust</a:t>
            </a:r>
            <a:r>
              <a:rPr lang="en-US" sz="850" b="0" i="0" u="none" strike="noStrike" kern="1200" baseline="0" noProof="0" dirty="0">
                <a:solidFill>
                  <a:schemeClr val="tx1"/>
                </a:solidFill>
                <a:effectLst/>
                <a:latin typeface="Segoe UI Light"/>
                <a:cs typeface="Segoe UI Light"/>
              </a:rPr>
              <a:t> “defense </a:t>
            </a:r>
            <a:r>
              <a:rPr lang="en-US" sz="850" b="0" i="0" u="none" strike="noStrike" kern="1200" noProof="0" dirty="0">
                <a:solidFill>
                  <a:schemeClr val="tx1"/>
                </a:solidFill>
                <a:effectLst/>
                <a:latin typeface="Segoe UI Light"/>
                <a:cs typeface="Segoe UI Light"/>
              </a:rPr>
              <a:t>in</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depth” network security. Network Security Groups add distributed, network layer, traffic filtering to protect traffic between resources, on</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virtual networks, within an Azure subscription.</a:t>
            </a:r>
            <a:r>
              <a:rPr lang="en-US" sz="850" noProof="0" dirty="0">
                <a:latin typeface="Segoe UI Light"/>
                <a:cs typeface="Segoe UI Light"/>
              </a:rPr>
              <a:t> </a:t>
            </a:r>
            <a:endParaRPr lang="en-US" sz="850" b="0" i="0" u="none" strike="noStrike" kern="1200" noProof="0" dirty="0">
              <a:solidFill>
                <a:schemeClr val="tx1"/>
              </a:solidFill>
              <a:effectLst/>
              <a:latin typeface="Segoe UI Light" pitchFamily="34" charset="0"/>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itchFamily="34" charset="0"/>
              <a:buChar char="•"/>
              <a:tabLst/>
              <a:defRPr/>
            </a:pPr>
            <a:r>
              <a:rPr lang="en-US" sz="850" b="1" i="0" u="none" strike="noStrike" kern="1200" noProof="0" dirty="0">
                <a:solidFill>
                  <a:schemeClr val="tx1"/>
                </a:solidFill>
                <a:effectLst/>
                <a:latin typeface="Segoe UI Light"/>
                <a:cs typeface="Segoe UI Light"/>
              </a:rPr>
              <a:t>Azure Firewall</a:t>
            </a:r>
            <a:r>
              <a:rPr lang="en-US" sz="850" b="0" i="0" u="none" strike="noStrike" kern="1200" noProof="0" dirty="0">
                <a:solidFill>
                  <a:schemeClr val="tx1"/>
                </a:solidFill>
                <a:effectLst/>
                <a:latin typeface="Segoe UI Light"/>
                <a:cs typeface="Segoe UI Light"/>
              </a:rPr>
              <a:t> is a fully stateful, centralized, network Firewall-as-a-Service, which provides network and application-level protection across different subscriptions and virtual networks.</a:t>
            </a:r>
          </a:p>
          <a:p>
            <a:pPr marL="171450" indent="-171450">
              <a:buFont typeface="Arial" pitchFamily="34" charset="0"/>
              <a:buChar char="•"/>
              <a:defRPr/>
            </a:pPr>
            <a:r>
              <a:rPr lang="en-US" sz="850" b="1" i="0" u="none" strike="noStrike" kern="1200" noProof="0" dirty="0">
                <a:solidFill>
                  <a:schemeClr val="tx1"/>
                </a:solidFill>
                <a:effectLst/>
                <a:latin typeface="Segoe UI Light"/>
                <a:cs typeface="Segoe UI Light"/>
              </a:rPr>
              <a:t>WAF</a:t>
            </a:r>
            <a:r>
              <a:rPr lang="en-US" sz="850" b="0" i="0" u="none" strike="noStrike" kern="1200" noProof="0" dirty="0">
                <a:solidFill>
                  <a:schemeClr val="tx1"/>
                </a:solidFill>
                <a:effectLst/>
                <a:latin typeface="Segoe UI Light"/>
                <a:cs typeface="Segoe UI Light"/>
              </a:rPr>
              <a:t> is a feature of </a:t>
            </a:r>
            <a:r>
              <a:rPr lang="en-US" sz="850" b="1" i="0" u="none" strike="noStrike" kern="1200" noProof="0" dirty="0">
                <a:solidFill>
                  <a:schemeClr val="tx1"/>
                </a:solidFill>
                <a:effectLst/>
                <a:latin typeface="Segoe UI Light"/>
                <a:cs typeface="Segoe UI Light"/>
              </a:rPr>
              <a:t>Application Gateway</a:t>
            </a:r>
            <a:r>
              <a:rPr lang="en-US" sz="850" b="0" i="0" u="none" strike="noStrike" kern="1200" noProof="0" dirty="0">
                <a:solidFill>
                  <a:schemeClr val="tx1"/>
                </a:solidFill>
                <a:effectLst/>
                <a:latin typeface="Segoe UI Light"/>
                <a:cs typeface="Segoe UI Light"/>
              </a:rPr>
              <a:t>. It provides web applications with centralized, inbound, protection against exploits and vulnerabilities. Combining WAF with Azure Firewall adds</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layers of protection. Azure Firewall provides</a:t>
            </a:r>
            <a:r>
              <a:rPr lang="en-US" sz="850" noProof="0" dirty="0">
                <a:latin typeface="Segoe UI Light"/>
                <a:cs typeface="Segoe UI Light"/>
              </a:rPr>
              <a:t> </a:t>
            </a:r>
            <a:endParaRPr lang="en-US" sz="850" b="0" i="0" u="none" strike="noStrike" kern="1200" noProof="0" dirty="0">
              <a:solidFill>
                <a:schemeClr val="tx1"/>
              </a:solidFill>
              <a:effectLst/>
              <a:latin typeface="Segoe UI Light" pitchFamily="34" charset="0"/>
              <a:cs typeface="Segoe UI Light"/>
            </a:endParaRPr>
          </a:p>
          <a:p>
            <a:pPr marL="384175" lvl="1" indent="-171450">
              <a:buFont typeface="Arial" pitchFamily="34" charset="0"/>
              <a:buChar char="•"/>
            </a:pPr>
            <a:r>
              <a:rPr lang="en-US" sz="850" b="0" i="0" u="none" strike="noStrike" kern="1200" noProof="0" dirty="0">
                <a:solidFill>
                  <a:schemeClr val="tx1"/>
                </a:solidFill>
                <a:effectLst/>
                <a:latin typeface="Segoe UI Light"/>
                <a:cs typeface="Segoe UI Light"/>
              </a:rPr>
              <a:t>inbound protection for non-HTTP/S protocols (for example, RDP, SSH, FTP).</a:t>
            </a:r>
          </a:p>
          <a:p>
            <a:pPr marL="384175" lvl="1" indent="-171450">
              <a:buFont typeface="Arial" pitchFamily="34" charset="0"/>
              <a:buChar char="•"/>
            </a:pPr>
            <a:r>
              <a:rPr lang="en-US" sz="850" b="0" i="0" u="none" strike="noStrike" kern="1200" noProof="0" dirty="0">
                <a:solidFill>
                  <a:schemeClr val="tx1"/>
                </a:solidFill>
                <a:effectLst/>
                <a:latin typeface="Segoe UI Light"/>
                <a:cs typeface="Segoe UI Light"/>
              </a:rPr>
              <a:t>outbound network-level protection for all ports and protocols.</a:t>
            </a:r>
          </a:p>
          <a:p>
            <a:pPr marL="384175" lvl="1" indent="-171450">
              <a:buFont typeface="Arial" pitchFamily="34" charset="0"/>
              <a:buChar char="•"/>
            </a:pPr>
            <a:r>
              <a:rPr lang="en-US" sz="850" b="0" i="0" u="none" strike="noStrike" kern="1200" noProof="0" dirty="0">
                <a:solidFill>
                  <a:schemeClr val="tx1"/>
                </a:solidFill>
                <a:effectLst/>
                <a:latin typeface="Segoe UI Light"/>
                <a:cs typeface="Segoe UI Light"/>
              </a:rPr>
              <a:t>application-level protection for outbound HTTP/S.</a:t>
            </a:r>
          </a:p>
          <a:p>
            <a:pPr marL="171450" marR="0" lvl="0" indent="-171450" algn="l" defTabSz="914367" rtl="0" eaLnBrk="1" fontAlgn="auto" latinLnBrk="0" hangingPunct="1">
              <a:lnSpc>
                <a:spcPct val="90000"/>
              </a:lnSpc>
              <a:spcBef>
                <a:spcPts val="0"/>
              </a:spcBef>
              <a:spcAft>
                <a:spcPts val="333"/>
              </a:spcAft>
              <a:buClrTx/>
              <a:buSzTx/>
              <a:buFont typeface="Arial" pitchFamily="34" charset="0"/>
              <a:buChar char="•"/>
              <a:tabLst/>
              <a:defRPr/>
            </a:pPr>
            <a:r>
              <a:rPr lang="en-US" sz="800" b="1" noProof="0" dirty="0">
                <a:solidFill>
                  <a:schemeClr val="tx1"/>
                </a:solidFill>
                <a:latin typeface="Segoe UI Light"/>
                <a:cs typeface="Segoe UI Light"/>
              </a:rPr>
              <a:t>Data</a:t>
            </a:r>
            <a:r>
              <a:rPr lang="en-US" sz="800" noProof="0" dirty="0">
                <a:solidFill>
                  <a:schemeClr val="tx1"/>
                </a:solidFill>
                <a:latin typeface="Segoe UI Light"/>
                <a:cs typeface="Segoe UI Light"/>
              </a:rPr>
              <a:t> - AIP Azure Information Protection</a:t>
            </a:r>
          </a:p>
          <a:p>
            <a:pPr marL="0" lvl="0" indent="0">
              <a:buFont typeface="Arial" pitchFamily="34" charset="0"/>
              <a:buNone/>
            </a:pPr>
            <a:endParaRPr lang="en-US" sz="882" b="0" i="0" u="none" strike="noStrike" kern="1200" noProof="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noProof="0" dirty="0">
              <a:solidFill>
                <a:schemeClr val="tx1"/>
              </a:solidFill>
              <a:effectLst/>
              <a:latin typeface="Segoe UI Light" pitchFamily="34" charset="0"/>
              <a:ea typeface="+mn-ea"/>
              <a:cs typeface="+mn-cs"/>
            </a:endParaRPr>
          </a:p>
          <a:p>
            <a:pPr>
              <a:defRPr/>
            </a:pPr>
            <a:r>
              <a:rPr lang="en-US" sz="900" b="1" i="0" u="none" strike="noStrike" kern="1200" noProof="0" dirty="0">
                <a:solidFill>
                  <a:schemeClr val="tx1"/>
                </a:solidFill>
                <a:effectLst/>
                <a:latin typeface="Segoe UI Light"/>
                <a:cs typeface="Segoe UI Light"/>
              </a:rPr>
              <a:t>Talked about </a:t>
            </a:r>
            <a:r>
              <a:rPr lang="en-US" sz="900" b="1" noProof="0" dirty="0">
                <a:latin typeface="Segoe UI Light"/>
                <a:cs typeface="Segoe UI Light"/>
              </a:rPr>
              <a:t>in other lessons</a:t>
            </a:r>
            <a:endParaRPr lang="en-US" sz="900" b="1" i="0" u="none" strike="noStrike" kern="1200" noProof="0" dirty="0">
              <a:solidFill>
                <a:schemeClr val="tx1"/>
              </a:solidFill>
              <a:effectLst/>
              <a:latin typeface="Segoe UI Light" pitchFamily="34" charset="0"/>
              <a:cs typeface="Segoe UI Light"/>
            </a:endParaRPr>
          </a:p>
          <a:p>
            <a:pPr marL="0" indent="0">
              <a:buNone/>
            </a:pPr>
            <a:r>
              <a:rPr lang="en-US" sz="900" b="1" noProof="0" dirty="0">
                <a:solidFill>
                  <a:schemeClr val="tx1"/>
                </a:solidFill>
                <a:latin typeface="Segoe UI Light"/>
                <a:cs typeface="Segoe UI Light"/>
              </a:rPr>
              <a:t>Compute</a:t>
            </a:r>
            <a:r>
              <a:rPr lang="en-US" sz="900" noProof="0" dirty="0">
                <a:solidFill>
                  <a:schemeClr val="tx1"/>
                </a:solidFill>
                <a:latin typeface="Segoe UI Light"/>
                <a:cs typeface="Segoe UI Light"/>
              </a:rPr>
              <a:t> – Host Security</a:t>
            </a:r>
          </a:p>
          <a:p>
            <a:pPr marL="0" indent="0">
              <a:buNone/>
            </a:pPr>
            <a:r>
              <a:rPr lang="en-US" sz="900" b="1" noProof="0" dirty="0">
                <a:solidFill>
                  <a:schemeClr val="tx1"/>
                </a:solidFill>
                <a:latin typeface="Segoe UI Light"/>
                <a:cs typeface="Segoe UI Light"/>
              </a:rPr>
              <a:t>Application – </a:t>
            </a:r>
            <a:r>
              <a:rPr lang="en-US" sz="900" noProof="0" dirty="0">
                <a:solidFill>
                  <a:schemeClr val="tx1"/>
                </a:solidFill>
                <a:latin typeface="Segoe UI Light"/>
                <a:cs typeface="Segoe UI Light"/>
              </a:rPr>
              <a:t>Code Quality, Application authentication/authorization</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solidFill>
                  <a:prstClr val="black"/>
                </a:solidFill>
              </a:rPr>
              <a:pPr/>
              <a:t>3/28/2022 8:11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995505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12.jpe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4DC790F-7421-49B5-A335-8A15BB65C9AD}" type="datetime1">
              <a:rPr lang="en-US" smtClean="0"/>
              <a:t>3/28/2022</a:t>
            </a:fld>
            <a:endParaRPr lang="en-US"/>
          </a:p>
        </p:txBody>
      </p:sp>
      <p:sp>
        <p:nvSpPr>
          <p:cNvPr id="5" name="Footer Placeholder 4"/>
          <p:cNvSpPr>
            <a:spLocks noGrp="1"/>
          </p:cNvSpPr>
          <p:nvPr>
            <p:ph type="ftr" sz="quarter" idx="11"/>
          </p:nvPr>
        </p:nvSpPr>
        <p:spPr/>
        <p:txBody>
          <a:bodyPr/>
          <a:lstStyle/>
          <a:p>
            <a:r>
              <a:rPr lang="en-US" dirty="0" smtClean="0"/>
              <a:t>Cloud, IoT and Enterprise Security</a:t>
            </a:r>
            <a:endParaRPr lang="en-US" dirty="0"/>
          </a:p>
        </p:txBody>
      </p:sp>
      <p:pic>
        <p:nvPicPr>
          <p:cNvPr id="7" name="Picture 6">
            <a:extLst>
              <a:ext uri="{FF2B5EF4-FFF2-40B4-BE49-F238E27FC236}">
                <a16:creationId xmlns="" xmlns:a16="http://schemas.microsoft.com/office/drawing/2014/main"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7575" y="240690"/>
            <a:ext cx="1112907" cy="1449998"/>
          </a:xfrm>
          <a:prstGeom prst="rect">
            <a:avLst/>
          </a:prstGeom>
        </p:spPr>
      </p:pic>
      <p:pic>
        <p:nvPicPr>
          <p:cNvPr id="8" name="Picture 7">
            <a:extLst>
              <a:ext uri="{FF2B5EF4-FFF2-40B4-BE49-F238E27FC236}">
                <a16:creationId xmlns="" xmlns:a16="http://schemas.microsoft.com/office/drawing/2014/main"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270482" y="655386"/>
            <a:ext cx="2260722" cy="683655"/>
          </a:xfrm>
          <a:prstGeom prst="rect">
            <a:avLst/>
          </a:prstGeom>
        </p:spPr>
      </p:pic>
    </p:spTree>
    <p:extLst>
      <p:ext uri="{BB962C8B-B14F-4D97-AF65-F5344CB8AC3E}">
        <p14:creationId xmlns:p14="http://schemas.microsoft.com/office/powerpoint/2010/main" val="36883745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20B13D-7C50-4893-9B96-D671BAC7961C}"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CS ZG525 / CSI ZG525/ ES ZG526: ADVANCED COMPUTER NETWORKS</a:t>
            </a:r>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718568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3275113"/>
            <a:ext cx="1843040" cy="307777"/>
          </a:xfrm>
          <a:prstGeom prst="rect">
            <a:avLst/>
          </a:prstGeom>
        </p:spPr>
        <p:txBody>
          <a:bodyPr wrap="square" lIns="0" tIns="0" rIns="0" bIns="0" anchor="ctr">
            <a:spAutoFit/>
          </a:bodyPr>
          <a:lstStyle>
            <a:lvl1pPr>
              <a:lnSpc>
                <a:spcPts val="2353"/>
              </a:lnSpc>
              <a:defRPr sz="2059" strike="noStrike">
                <a:solidFill>
                  <a:schemeClr val="bg1"/>
                </a:solidFill>
              </a:defRPr>
            </a:lvl1pPr>
          </a:lstStyle>
          <a:p>
            <a:r>
              <a:rPr lang="en-US"/>
              <a:t>Title</a:t>
            </a:r>
          </a:p>
        </p:txBody>
      </p:sp>
    </p:spTree>
    <p:extLst>
      <p:ext uri="{BB962C8B-B14F-4D97-AF65-F5344CB8AC3E}">
        <p14:creationId xmlns:p14="http://schemas.microsoft.com/office/powerpoint/2010/main" val="391005960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FCFEFD-88E5-4869-B5C3-1611B0B50E15}"/>
              </a:ext>
            </a:extLst>
          </p:cNvPr>
          <p:cNvSpPr>
            <a:spLocks noGrp="1"/>
          </p:cNvSpPr>
          <p:nvPr>
            <p:ph type="title"/>
          </p:nvPr>
        </p:nvSpPr>
        <p:spPr>
          <a:xfrm>
            <a:off x="441197" y="457201"/>
            <a:ext cx="8263890" cy="323165"/>
          </a:xfrm>
        </p:spPr>
        <p:txBody>
          <a:bodyPr/>
          <a:lstStyle>
            <a:lvl1pPr>
              <a:defRPr sz="2100"/>
            </a:lvl1pPr>
          </a:lstStyle>
          <a:p>
            <a:r>
              <a:rPr lang="en-US" dirty="0"/>
              <a:t>Click to edit Master title style</a:t>
            </a:r>
          </a:p>
        </p:txBody>
      </p:sp>
      <p:sp>
        <p:nvSpPr>
          <p:cNvPr id="3" name="Text Placeholder 2"/>
          <p:cNvSpPr>
            <a:spLocks noGrp="1"/>
          </p:cNvSpPr>
          <p:nvPr>
            <p:ph type="body" sz="quarter" idx="10"/>
          </p:nvPr>
        </p:nvSpPr>
        <p:spPr>
          <a:xfrm>
            <a:off x="438150" y="1435498"/>
            <a:ext cx="8263890" cy="1209562"/>
          </a:xfrm>
        </p:spPr>
        <p:txBody>
          <a:bodyPr/>
          <a:lstStyle>
            <a:lvl1pPr marL="171450" indent="-171450">
              <a:buFont typeface="Arial" panose="020B0604020202020204" pitchFamily="34" charset="0"/>
              <a:buChar cha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105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p:nvPr>
        </p:nvSpPr>
        <p:spPr>
          <a:xfrm>
            <a:off x="441197" y="457201"/>
            <a:ext cx="8263890" cy="323165"/>
          </a:xfrm>
        </p:spPr>
        <p:txBody>
          <a:bodyPr/>
          <a:lstStyle>
            <a:lvl1pPr>
              <a:defRPr sz="2100"/>
            </a:lvl1pPr>
          </a:lstStyle>
          <a:p>
            <a:r>
              <a:rPr lang="en-US" dirty="0"/>
              <a:t>Click to edit Master title style</a:t>
            </a:r>
          </a:p>
        </p:txBody>
      </p:sp>
    </p:spTree>
    <p:extLst>
      <p:ext uri="{BB962C8B-B14F-4D97-AF65-F5344CB8AC3E}">
        <p14:creationId xmlns:p14="http://schemas.microsoft.com/office/powerpoint/2010/main" val="1223231298"/>
      </p:ext>
    </p:extLst>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xmlns=""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xmlns=""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xmlns=""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xmlns="" id="{57AB13E6-DB63-4C49-BA70-8AFFC9F3CC29}"/>
              </a:ext>
            </a:extLst>
          </p:cNvPr>
          <p:cNvSpPr>
            <a:spLocks noGrp="1"/>
          </p:cNvSpPr>
          <p:nvPr>
            <p:ph type="dt" sz="half" idx="10"/>
          </p:nvPr>
        </p:nvSpPr>
        <p:spPr>
          <a:xfrm>
            <a:off x="628650" y="6356351"/>
            <a:ext cx="1714500" cy="365125"/>
          </a:xfrm>
        </p:spPr>
        <p:txBody>
          <a:bodyPr/>
          <a:lstStyle/>
          <a:p>
            <a:fld id="{24DC790F-7421-49B5-A335-8A15BB65C9AD}" type="datetime1">
              <a:rPr lang="en-US" smtClean="0">
                <a:solidFill>
                  <a:prstClr val="black">
                    <a:tint val="75000"/>
                  </a:prstClr>
                </a:solidFill>
              </a:rPr>
              <a:pPr/>
              <a:t>3/28/2022</a:t>
            </a:fld>
            <a:endParaRPr lang="en-US">
              <a:solidFill>
                <a:prstClr val="black">
                  <a:tint val="75000"/>
                </a:prstClr>
              </a:solidFill>
            </a:endParaRPr>
          </a:p>
        </p:txBody>
      </p:sp>
      <p:sp>
        <p:nvSpPr>
          <p:cNvPr id="11" name="Footer Placeholder 4">
            <a:extLst>
              <a:ext uri="{FF2B5EF4-FFF2-40B4-BE49-F238E27FC236}">
                <a16:creationId xmlns:a16="http://schemas.microsoft.com/office/drawing/2014/main" xmlns="" id="{DFF979C4-3847-43C0-BE86-76D699EDFC21}"/>
              </a:ext>
            </a:extLst>
          </p:cNvPr>
          <p:cNvSpPr>
            <a:spLocks noGrp="1"/>
          </p:cNvSpPr>
          <p:nvPr>
            <p:ph type="ftr" sz="quarter" idx="11"/>
          </p:nvPr>
        </p:nvSpPr>
        <p:spPr>
          <a:xfrm>
            <a:off x="2686050" y="6356351"/>
            <a:ext cx="3429000" cy="365125"/>
          </a:xfrm>
        </p:spPr>
        <p:txBody>
          <a:bodyPr/>
          <a:lstStyle/>
          <a:p>
            <a:r>
              <a:rPr lang="en-US" dirty="0">
                <a:solidFill>
                  <a:prstClr val="black">
                    <a:tint val="75000"/>
                  </a:prstClr>
                </a:solidFill>
              </a:rPr>
              <a:t>CS ZG525 / CSI ZG525/ ES ZG526: ADVANCED COMPUTER NETWORKS</a:t>
            </a:r>
          </a:p>
        </p:txBody>
      </p:sp>
      <p:sp>
        <p:nvSpPr>
          <p:cNvPr id="12" name="Slide Number Placeholder 5">
            <a:extLst>
              <a:ext uri="{FF2B5EF4-FFF2-40B4-BE49-F238E27FC236}">
                <a16:creationId xmlns:a16="http://schemas.microsoft.com/office/drawing/2014/main" xmlns="" id="{87DC9952-3525-4589-B72C-ECF3FBFE26FC}"/>
              </a:ext>
            </a:extLst>
          </p:cNvPr>
          <p:cNvSpPr>
            <a:spLocks noGrp="1"/>
          </p:cNvSpPr>
          <p:nvPr>
            <p:ph type="sldNum" sz="quarter" idx="12"/>
          </p:nvPr>
        </p:nvSpPr>
        <p:spPr>
          <a:xfrm>
            <a:off x="6457950" y="6356351"/>
            <a:ext cx="2057400" cy="365125"/>
          </a:xfrm>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83320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xmlns="" id="{E6AAAEF1-D903-445F-994F-004B0B23D507}"/>
              </a:ext>
            </a:extLst>
          </p:cNvPr>
          <p:cNvSpPr>
            <a:spLocks noGrp="1"/>
          </p:cNvSpPr>
          <p:nvPr>
            <p:ph idx="1"/>
          </p:nvPr>
        </p:nvSpPr>
        <p:spPr>
          <a:xfrm>
            <a:off x="628650" y="2262555"/>
            <a:ext cx="7886700" cy="39144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xmlns="" id="{BDFD0A83-FB8F-46A4-BD77-6D2EF6BBF42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xmlns="" id="{DD4A800B-A963-4222-970C-E54BDBF84080}"/>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xmlns="" id="{65E7CA1B-08E2-483D-842C-FE4B1CDFD1EF}"/>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xmlns="" id="{1AB47AB9-98CA-4974-9401-0C960D9C373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8650" y="1895908"/>
            <a:ext cx="7929563" cy="247650"/>
          </a:xfrm>
          <a:prstGeom prst="rect">
            <a:avLst/>
          </a:prstGeom>
        </p:spPr>
      </p:pic>
      <p:sp>
        <p:nvSpPr>
          <p:cNvPr id="11" name="TextBox 10"/>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defRPr/>
            </a:pPr>
            <a:r>
              <a:rPr lang="en-US" altLang="en-US" sz="1100" b="1" dirty="0" smtClean="0">
                <a:solidFill>
                  <a:srgbClr val="101141"/>
                </a:solidFill>
              </a:rPr>
              <a:t>BITS </a:t>
            </a:r>
            <a:r>
              <a:rPr lang="en-US" altLang="en-US" sz="1100" dirty="0" err="1" smtClean="0">
                <a:solidFill>
                  <a:srgbClr val="101141"/>
                </a:solidFill>
              </a:rPr>
              <a:t>Pilani</a:t>
            </a:r>
            <a:r>
              <a:rPr lang="en-US" altLang="en-US" sz="1100" dirty="0" smtClean="0">
                <a:solidFill>
                  <a:srgbClr val="101141"/>
                </a:solidFill>
              </a:rPr>
              <a:t>, </a:t>
            </a:r>
            <a:r>
              <a:rPr lang="en-US" altLang="en-US" sz="1100" dirty="0" err="1" smtClean="0">
                <a:solidFill>
                  <a:srgbClr val="101141"/>
                </a:solidFill>
              </a:rPr>
              <a:t>Pilani</a:t>
            </a:r>
            <a:r>
              <a:rPr lang="en-US" altLang="en-US" sz="1100" dirty="0" smtClean="0">
                <a:solidFill>
                  <a:srgbClr val="101141"/>
                </a:solidFill>
              </a:rPr>
              <a:t> Campus</a:t>
            </a:r>
          </a:p>
        </p:txBody>
      </p:sp>
      <p:grpSp>
        <p:nvGrpSpPr>
          <p:cNvPr id="12" name="Group 11"/>
          <p:cNvGrpSpPr>
            <a:grpSpLocks/>
          </p:cNvGrpSpPr>
          <p:nvPr userDrawn="1"/>
        </p:nvGrpSpPr>
        <p:grpSpPr bwMode="auto">
          <a:xfrm>
            <a:off x="2084388" y="6550025"/>
            <a:ext cx="7059612" cy="49213"/>
            <a:chOff x="2083888" y="6550671"/>
            <a:chExt cx="7060112" cy="48665"/>
          </a:xfrm>
        </p:grpSpPr>
        <p:sp>
          <p:nvSpPr>
            <p:cNvPr id="13" name="Rectangle 12"/>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16385048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2C1DB0-0445-41A0-ACEE-03823BDEB13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xmlns="" id="{90A063E9-4D4B-4FC0-9FFA-430D55738DF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F2C3D7AC-B70C-4092-ABFD-66FCCE557B38}"/>
              </a:ext>
            </a:extLst>
          </p:cNvPr>
          <p:cNvSpPr>
            <a:spLocks noGrp="1"/>
          </p:cNvSpPr>
          <p:nvPr>
            <p:ph type="dt" sz="half" idx="10"/>
          </p:nvPr>
        </p:nvSpPr>
        <p:spPr/>
        <p:txBody>
          <a:bodyPr/>
          <a:lstStyle/>
          <a:p>
            <a:fld id="{2E7CC8AB-DA3C-4CB0-8904-60D39B1950B9}" type="datetime1">
              <a:rPr lang="en-US" smtClean="0">
                <a:solidFill>
                  <a:prstClr val="black">
                    <a:tint val="75000"/>
                  </a:prstClr>
                </a:solidFill>
              </a:rPr>
              <a:pPr/>
              <a:t>3/28/2022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520A7B2-5640-43B0-901F-372EDFE733D0}"/>
              </a:ext>
            </a:extLst>
          </p:cNvPr>
          <p:cNvSpPr>
            <a:spLocks noGrp="1"/>
          </p:cNvSpPr>
          <p:nvPr>
            <p:ph type="ftr" sz="quarter" idx="11"/>
          </p:nvPr>
        </p:nvSpPr>
        <p:spPr/>
        <p:txBody>
          <a:bodyPr/>
          <a:lstStyle/>
          <a:p>
            <a:r>
              <a:rPr lang="en-US">
                <a:solidFill>
                  <a:prstClr val="black">
                    <a:tint val="75000"/>
                  </a:prstClr>
                </a:solidFill>
              </a:rPr>
              <a:t>CS ZG525 / CSI ZG525/ ES ZG526: ADVANCED COMPUTER NETWORKS</a:t>
            </a:r>
          </a:p>
        </p:txBody>
      </p:sp>
      <p:sp>
        <p:nvSpPr>
          <p:cNvPr id="6" name="Slide Number Placeholder 5">
            <a:extLst>
              <a:ext uri="{FF2B5EF4-FFF2-40B4-BE49-F238E27FC236}">
                <a16:creationId xmlns:a16="http://schemas.microsoft.com/office/drawing/2014/main" xmlns="" id="{BF1A0A19-0DD3-49DB-9ABA-6A78DBE1562F}"/>
              </a:ext>
            </a:extLst>
          </p:cNvPr>
          <p:cNvSpPr>
            <a:spLocks noGrp="1"/>
          </p:cNvSpPr>
          <p:nvPr>
            <p:ph type="sldNum" sz="quarter" idx="12"/>
          </p:nvPr>
        </p:nvSpPr>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12422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BE7C04-8733-488B-BB67-9F223195B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A710E04-046C-4034-B097-9E383244B45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C8EA0FE-93F3-4B79-B040-66F5A04B743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B7CD1DC-62A6-4B84-8F1D-71623F8B5934}"/>
              </a:ext>
            </a:extLst>
          </p:cNvPr>
          <p:cNvSpPr>
            <a:spLocks noGrp="1"/>
          </p:cNvSpPr>
          <p:nvPr>
            <p:ph type="dt" sz="half" idx="10"/>
          </p:nvPr>
        </p:nvSpPr>
        <p:spPr/>
        <p:txBody>
          <a:bodyPr/>
          <a:lstStyle/>
          <a:p>
            <a:fld id="{6D3843B5-5FC3-457A-8B78-AA42173FD6A0}" type="datetime1">
              <a:rPr lang="en-US" smtClean="0">
                <a:solidFill>
                  <a:prstClr val="black">
                    <a:tint val="75000"/>
                  </a:prstClr>
                </a:solidFill>
              </a:rPr>
              <a:pPr/>
              <a:t>3/28/2022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97C86D4-C410-4DBF-8762-FF52E3445DE0}"/>
              </a:ext>
            </a:extLst>
          </p:cNvPr>
          <p:cNvSpPr>
            <a:spLocks noGrp="1"/>
          </p:cNvSpPr>
          <p:nvPr>
            <p:ph type="ftr" sz="quarter" idx="11"/>
          </p:nvPr>
        </p:nvSpPr>
        <p:spPr/>
        <p:txBody>
          <a:bodyPr/>
          <a:lstStyle/>
          <a:p>
            <a:r>
              <a:rPr lang="en-US">
                <a:solidFill>
                  <a:prstClr val="black">
                    <a:tint val="75000"/>
                  </a:prstClr>
                </a:solidFill>
              </a:rPr>
              <a:t>CS ZG525 / CSI ZG525/ ES ZG526: ADVANCED COMPUTER NETWORKS</a:t>
            </a:r>
          </a:p>
        </p:txBody>
      </p:sp>
      <p:sp>
        <p:nvSpPr>
          <p:cNvPr id="7" name="Slide Number Placeholder 6">
            <a:extLst>
              <a:ext uri="{FF2B5EF4-FFF2-40B4-BE49-F238E27FC236}">
                <a16:creationId xmlns:a16="http://schemas.microsoft.com/office/drawing/2014/main" xmlns="" id="{CCDE0619-F381-4817-AF40-90C3A5B01FFA}"/>
              </a:ext>
            </a:extLst>
          </p:cNvPr>
          <p:cNvSpPr>
            <a:spLocks noGrp="1"/>
          </p:cNvSpPr>
          <p:nvPr>
            <p:ph type="sldNum" sz="quarter" idx="12"/>
          </p:nvPr>
        </p:nvSpPr>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36584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11BD0A-8D4B-4F70-B10E-6BDFF53622F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87AA0EF-567C-4DAD-BB24-8402D0D4A3A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xmlns="" id="{FDCE08C3-D7C5-44BC-9C10-A5D47836CD6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9270607-3E69-429C-9544-0183194654C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xmlns="" id="{BF1FABAD-A260-435A-9053-23476ADB4DB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CAD5625-88A7-4431-918C-1FCE62649388}"/>
              </a:ext>
            </a:extLst>
          </p:cNvPr>
          <p:cNvSpPr>
            <a:spLocks noGrp="1"/>
          </p:cNvSpPr>
          <p:nvPr>
            <p:ph type="dt" sz="half" idx="10"/>
          </p:nvPr>
        </p:nvSpPr>
        <p:spPr/>
        <p:txBody>
          <a:bodyPr/>
          <a:lstStyle/>
          <a:p>
            <a:fld id="{2D19A4DA-62CB-43A4-9353-73E74A75742A}" type="datetime1">
              <a:rPr lang="en-US" smtClean="0">
                <a:solidFill>
                  <a:prstClr val="black">
                    <a:tint val="75000"/>
                  </a:prstClr>
                </a:solidFill>
              </a:rPr>
              <a:pPr/>
              <a:t>3/28/2022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B0A25D9B-4831-45AE-AB61-77038301D390}"/>
              </a:ext>
            </a:extLst>
          </p:cNvPr>
          <p:cNvSpPr>
            <a:spLocks noGrp="1"/>
          </p:cNvSpPr>
          <p:nvPr>
            <p:ph type="ftr" sz="quarter" idx="11"/>
          </p:nvPr>
        </p:nvSpPr>
        <p:spPr/>
        <p:txBody>
          <a:bodyPr/>
          <a:lstStyle/>
          <a:p>
            <a:r>
              <a:rPr lang="en-US">
                <a:solidFill>
                  <a:prstClr val="black">
                    <a:tint val="75000"/>
                  </a:prstClr>
                </a:solidFill>
              </a:rPr>
              <a:t>CS ZG525 / CSI ZG525/ ES ZG526: ADVANCED COMPUTER NETWORKS</a:t>
            </a:r>
          </a:p>
        </p:txBody>
      </p:sp>
      <p:sp>
        <p:nvSpPr>
          <p:cNvPr id="9" name="Slide Number Placeholder 8">
            <a:extLst>
              <a:ext uri="{FF2B5EF4-FFF2-40B4-BE49-F238E27FC236}">
                <a16:creationId xmlns:a16="http://schemas.microsoft.com/office/drawing/2014/main" xmlns="" id="{825798B0-5E82-4E60-BD86-603FA39D1593}"/>
              </a:ext>
            </a:extLst>
          </p:cNvPr>
          <p:cNvSpPr>
            <a:spLocks noGrp="1"/>
          </p:cNvSpPr>
          <p:nvPr>
            <p:ph type="sldNum" sz="quarter" idx="12"/>
          </p:nvPr>
        </p:nvSpPr>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56488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1AAEC5-4E16-41EF-A1E4-8A5D21C8D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92C09611-7F4A-433D-912A-AAC34693D1D9}"/>
              </a:ext>
            </a:extLst>
          </p:cNvPr>
          <p:cNvSpPr>
            <a:spLocks noGrp="1"/>
          </p:cNvSpPr>
          <p:nvPr>
            <p:ph type="dt" sz="half" idx="10"/>
          </p:nvPr>
        </p:nvSpPr>
        <p:spPr/>
        <p:txBody>
          <a:bodyPr/>
          <a:lstStyle/>
          <a:p>
            <a:fld id="{FE2A3B25-CB58-45A2-92CE-132D94BDC731}" type="datetime1">
              <a:rPr lang="en-US" smtClean="0">
                <a:solidFill>
                  <a:prstClr val="black">
                    <a:tint val="75000"/>
                  </a:prstClr>
                </a:solidFill>
              </a:rPr>
              <a:pPr/>
              <a:t>3/28/2022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270DC0C2-D439-4BEB-9001-78660C0582E8}"/>
              </a:ext>
            </a:extLst>
          </p:cNvPr>
          <p:cNvSpPr>
            <a:spLocks noGrp="1"/>
          </p:cNvSpPr>
          <p:nvPr>
            <p:ph type="ftr" sz="quarter" idx="11"/>
          </p:nvPr>
        </p:nvSpPr>
        <p:spPr/>
        <p:txBody>
          <a:bodyPr/>
          <a:lstStyle/>
          <a:p>
            <a:r>
              <a:rPr lang="en-US">
                <a:solidFill>
                  <a:prstClr val="black">
                    <a:tint val="75000"/>
                  </a:prstClr>
                </a:solidFill>
              </a:rPr>
              <a:t>CS ZG525 / CSI ZG525/ ES ZG526: ADVANCED COMPUTER NETWORKS</a:t>
            </a:r>
          </a:p>
        </p:txBody>
      </p:sp>
      <p:sp>
        <p:nvSpPr>
          <p:cNvPr id="5" name="Slide Number Placeholder 4">
            <a:extLst>
              <a:ext uri="{FF2B5EF4-FFF2-40B4-BE49-F238E27FC236}">
                <a16:creationId xmlns:a16="http://schemas.microsoft.com/office/drawing/2014/main" xmlns="" id="{F46D918C-E13F-46B9-AD96-72E601F3E519}"/>
              </a:ext>
            </a:extLst>
          </p:cNvPr>
          <p:cNvSpPr>
            <a:spLocks noGrp="1"/>
          </p:cNvSpPr>
          <p:nvPr>
            <p:ph type="sldNum" sz="quarter" idx="12"/>
          </p:nvPr>
        </p:nvSpPr>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50001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835398C-D002-4B92-9667-8960124212D6}"/>
              </a:ext>
            </a:extLst>
          </p:cNvPr>
          <p:cNvSpPr>
            <a:spLocks noGrp="1"/>
          </p:cNvSpPr>
          <p:nvPr>
            <p:ph type="dt" sz="half" idx="10"/>
          </p:nvPr>
        </p:nvSpPr>
        <p:spPr/>
        <p:txBody>
          <a:bodyPr/>
          <a:lstStyle/>
          <a:p>
            <a:fld id="{EAE2A60D-A378-4388-8F7C-2CE3DBDA5931}" type="datetime1">
              <a:rPr lang="en-US" smtClean="0">
                <a:solidFill>
                  <a:prstClr val="black">
                    <a:tint val="75000"/>
                  </a:prstClr>
                </a:solidFill>
              </a:rPr>
              <a:pPr/>
              <a:t>3/28/2022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F5DDD067-8B3B-4536-958C-1089B5535B5C}"/>
              </a:ext>
            </a:extLst>
          </p:cNvPr>
          <p:cNvSpPr>
            <a:spLocks noGrp="1"/>
          </p:cNvSpPr>
          <p:nvPr>
            <p:ph type="ftr" sz="quarter" idx="11"/>
          </p:nvPr>
        </p:nvSpPr>
        <p:spPr/>
        <p:txBody>
          <a:bodyPr/>
          <a:lstStyle/>
          <a:p>
            <a:r>
              <a:rPr lang="en-US">
                <a:solidFill>
                  <a:prstClr val="black">
                    <a:tint val="75000"/>
                  </a:prstClr>
                </a:solidFill>
              </a:rPr>
              <a:t>CS ZG525 / CSI ZG525/ ES ZG526: ADVANCED COMPUTER NETWORKS</a:t>
            </a:r>
          </a:p>
        </p:txBody>
      </p:sp>
      <p:sp>
        <p:nvSpPr>
          <p:cNvPr id="4" name="Slide Number Placeholder 3">
            <a:extLst>
              <a:ext uri="{FF2B5EF4-FFF2-40B4-BE49-F238E27FC236}">
                <a16:creationId xmlns:a16="http://schemas.microsoft.com/office/drawing/2014/main" xmlns="" id="{262B8BF4-C3D0-44EA-AC6D-C4B89ED6E616}"/>
              </a:ext>
            </a:extLst>
          </p:cNvPr>
          <p:cNvSpPr>
            <a:spLocks noGrp="1"/>
          </p:cNvSpPr>
          <p:nvPr>
            <p:ph type="sldNum" sz="quarter" idx="12"/>
          </p:nvPr>
        </p:nvSpPr>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6893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BAAED9-73BB-43FB-BE57-5F116564B6DB}"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CS ZG525 / CSI ZG525/ ES ZG526: ADVANCED COMPUTER NETWORKS</a:t>
            </a:r>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644873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BA5091-6BC5-4425-AAFB-78A9CC49E0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xmlns="" id="{2B630BAB-AAE7-427A-838D-1BF2C5402E7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00C8370-6CB6-43F8-B742-A97EF137C0B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xmlns="" id="{FD8AA3F0-5A46-42A7-9082-C14623012CDC}"/>
              </a:ext>
            </a:extLst>
          </p:cNvPr>
          <p:cNvSpPr>
            <a:spLocks noGrp="1"/>
          </p:cNvSpPr>
          <p:nvPr>
            <p:ph type="dt" sz="half" idx="10"/>
          </p:nvPr>
        </p:nvSpPr>
        <p:spPr/>
        <p:txBody>
          <a:bodyPr/>
          <a:lstStyle/>
          <a:p>
            <a:fld id="{24C364BE-BBB4-4250-A714-DA52E34663AC}" type="datetime1">
              <a:rPr lang="en-US" smtClean="0">
                <a:solidFill>
                  <a:prstClr val="black">
                    <a:tint val="75000"/>
                  </a:prstClr>
                </a:solidFill>
              </a:rPr>
              <a:pPr/>
              <a:t>3/28/2022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CD81651D-0F79-46EE-A745-899AF5A68BE4}"/>
              </a:ext>
            </a:extLst>
          </p:cNvPr>
          <p:cNvSpPr>
            <a:spLocks noGrp="1"/>
          </p:cNvSpPr>
          <p:nvPr>
            <p:ph type="ftr" sz="quarter" idx="11"/>
          </p:nvPr>
        </p:nvSpPr>
        <p:spPr/>
        <p:txBody>
          <a:bodyPr/>
          <a:lstStyle/>
          <a:p>
            <a:r>
              <a:rPr lang="en-US">
                <a:solidFill>
                  <a:prstClr val="black">
                    <a:tint val="75000"/>
                  </a:prstClr>
                </a:solidFill>
              </a:rPr>
              <a:t>CS ZG525 / CSI ZG525/ ES ZG526: ADVANCED COMPUTER NETWORKS</a:t>
            </a:r>
          </a:p>
        </p:txBody>
      </p:sp>
      <p:sp>
        <p:nvSpPr>
          <p:cNvPr id="7" name="Slide Number Placeholder 6">
            <a:extLst>
              <a:ext uri="{FF2B5EF4-FFF2-40B4-BE49-F238E27FC236}">
                <a16:creationId xmlns:a16="http://schemas.microsoft.com/office/drawing/2014/main" xmlns="" id="{D7376205-252C-46F2-AAE4-25E972A5E09D}"/>
              </a:ext>
            </a:extLst>
          </p:cNvPr>
          <p:cNvSpPr>
            <a:spLocks noGrp="1"/>
          </p:cNvSpPr>
          <p:nvPr>
            <p:ph type="sldNum" sz="quarter" idx="12"/>
          </p:nvPr>
        </p:nvSpPr>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57255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401017-7E6D-4FD1-8014-707B9A18D75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xmlns="" id="{20B3D9B4-3FFD-4AB0-96CA-2F3B41B811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xmlns="" id="{1D3799D9-C754-4197-B84D-72F9146951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xmlns="" id="{024145DF-CA2C-47DC-A190-FE3356EE089D}"/>
              </a:ext>
            </a:extLst>
          </p:cNvPr>
          <p:cNvSpPr>
            <a:spLocks noGrp="1"/>
          </p:cNvSpPr>
          <p:nvPr>
            <p:ph type="dt" sz="half" idx="10"/>
          </p:nvPr>
        </p:nvSpPr>
        <p:spPr/>
        <p:txBody>
          <a:bodyPr/>
          <a:lstStyle/>
          <a:p>
            <a:fld id="{B07ECB27-79A4-4C4B-A5AA-09D7B8C301AE}" type="datetime1">
              <a:rPr lang="en-US" smtClean="0">
                <a:solidFill>
                  <a:prstClr val="black">
                    <a:tint val="75000"/>
                  </a:prstClr>
                </a:solidFill>
              </a:rPr>
              <a:pPr/>
              <a:t>3/28/2022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7D0FE476-0EF6-4F70-B776-5DA21E3543CF}"/>
              </a:ext>
            </a:extLst>
          </p:cNvPr>
          <p:cNvSpPr>
            <a:spLocks noGrp="1"/>
          </p:cNvSpPr>
          <p:nvPr>
            <p:ph type="ftr" sz="quarter" idx="11"/>
          </p:nvPr>
        </p:nvSpPr>
        <p:spPr/>
        <p:txBody>
          <a:bodyPr/>
          <a:lstStyle/>
          <a:p>
            <a:r>
              <a:rPr lang="en-US">
                <a:solidFill>
                  <a:prstClr val="black">
                    <a:tint val="75000"/>
                  </a:prstClr>
                </a:solidFill>
              </a:rPr>
              <a:t>CS ZG525 / CSI ZG525/ ES ZG526: ADVANCED COMPUTER NETWORKS</a:t>
            </a:r>
          </a:p>
        </p:txBody>
      </p:sp>
      <p:sp>
        <p:nvSpPr>
          <p:cNvPr id="7" name="Slide Number Placeholder 6">
            <a:extLst>
              <a:ext uri="{FF2B5EF4-FFF2-40B4-BE49-F238E27FC236}">
                <a16:creationId xmlns:a16="http://schemas.microsoft.com/office/drawing/2014/main" xmlns="" id="{661C66AE-08DE-4601-811F-8BBF0FDF2656}"/>
              </a:ext>
            </a:extLst>
          </p:cNvPr>
          <p:cNvSpPr>
            <a:spLocks noGrp="1"/>
          </p:cNvSpPr>
          <p:nvPr>
            <p:ph type="sldNum" sz="quarter" idx="12"/>
          </p:nvPr>
        </p:nvSpPr>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13259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58B78-574F-4C66-B5BC-4E0F7A0A5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C28611C8-C8B7-4FF1-83BC-0D1C0BA7C3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3E44EC-B28C-4D4D-AB92-0F4F890E1915}"/>
              </a:ext>
            </a:extLst>
          </p:cNvPr>
          <p:cNvSpPr>
            <a:spLocks noGrp="1"/>
          </p:cNvSpPr>
          <p:nvPr>
            <p:ph type="dt" sz="half" idx="10"/>
          </p:nvPr>
        </p:nvSpPr>
        <p:spPr/>
        <p:txBody>
          <a:bodyPr/>
          <a:lstStyle/>
          <a:p>
            <a:fld id="{0620B13D-7C50-4893-9B96-D671BAC7961C}" type="datetime1">
              <a:rPr lang="en-US" smtClean="0">
                <a:solidFill>
                  <a:prstClr val="black">
                    <a:tint val="75000"/>
                  </a:prstClr>
                </a:solidFill>
              </a:rPr>
              <a:pPr/>
              <a:t>3/28/2022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E752294-85BD-4290-AEB8-9B3ED03BB098}"/>
              </a:ext>
            </a:extLst>
          </p:cNvPr>
          <p:cNvSpPr>
            <a:spLocks noGrp="1"/>
          </p:cNvSpPr>
          <p:nvPr>
            <p:ph type="ftr" sz="quarter" idx="11"/>
          </p:nvPr>
        </p:nvSpPr>
        <p:spPr/>
        <p:txBody>
          <a:bodyPr/>
          <a:lstStyle/>
          <a:p>
            <a:r>
              <a:rPr lang="en-US">
                <a:solidFill>
                  <a:prstClr val="black">
                    <a:tint val="75000"/>
                  </a:prstClr>
                </a:solidFill>
              </a:rPr>
              <a:t>CS ZG525 / CSI ZG525/ ES ZG526: ADVANCED COMPUTER NETWORKS</a:t>
            </a:r>
          </a:p>
        </p:txBody>
      </p:sp>
      <p:sp>
        <p:nvSpPr>
          <p:cNvPr id="6" name="Slide Number Placeholder 5">
            <a:extLst>
              <a:ext uri="{FF2B5EF4-FFF2-40B4-BE49-F238E27FC236}">
                <a16:creationId xmlns:a16="http://schemas.microsoft.com/office/drawing/2014/main" xmlns="" id="{E9C182AF-80E0-43AB-B5A1-C1025F1381FF}"/>
              </a:ext>
            </a:extLst>
          </p:cNvPr>
          <p:cNvSpPr>
            <a:spLocks noGrp="1"/>
          </p:cNvSpPr>
          <p:nvPr>
            <p:ph type="sldNum" sz="quarter" idx="12"/>
          </p:nvPr>
        </p:nvSpPr>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93464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7560886-23A6-4613-9B79-CE5EACF688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EF7209D-044D-4E3F-8D24-FEA93E5FE0C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253F9B3-8678-4510-8FA6-1D225C0F3C90}"/>
              </a:ext>
            </a:extLst>
          </p:cNvPr>
          <p:cNvSpPr>
            <a:spLocks noGrp="1"/>
          </p:cNvSpPr>
          <p:nvPr>
            <p:ph type="dt" sz="half" idx="10"/>
          </p:nvPr>
        </p:nvSpPr>
        <p:spPr/>
        <p:txBody>
          <a:bodyPr/>
          <a:lstStyle/>
          <a:p>
            <a:fld id="{FCBAAED9-73BB-43FB-BE57-5F116564B6DB}" type="datetime1">
              <a:rPr lang="en-US" smtClean="0">
                <a:solidFill>
                  <a:prstClr val="black">
                    <a:tint val="75000"/>
                  </a:prstClr>
                </a:solidFill>
              </a:rPr>
              <a:pPr/>
              <a:t>3/28/2022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6DBC5B70-38F4-4560-B70A-79A1635E8139}"/>
              </a:ext>
            </a:extLst>
          </p:cNvPr>
          <p:cNvSpPr>
            <a:spLocks noGrp="1"/>
          </p:cNvSpPr>
          <p:nvPr>
            <p:ph type="ftr" sz="quarter" idx="11"/>
          </p:nvPr>
        </p:nvSpPr>
        <p:spPr/>
        <p:txBody>
          <a:bodyPr/>
          <a:lstStyle/>
          <a:p>
            <a:r>
              <a:rPr lang="en-US">
                <a:solidFill>
                  <a:prstClr val="black">
                    <a:tint val="75000"/>
                  </a:prstClr>
                </a:solidFill>
              </a:rPr>
              <a:t>CS ZG525 / CSI ZG525/ ES ZG526: ADVANCED COMPUTER NETWORKS</a:t>
            </a:r>
          </a:p>
        </p:txBody>
      </p:sp>
      <p:sp>
        <p:nvSpPr>
          <p:cNvPr id="6" name="Slide Number Placeholder 5">
            <a:extLst>
              <a:ext uri="{FF2B5EF4-FFF2-40B4-BE49-F238E27FC236}">
                <a16:creationId xmlns:a16="http://schemas.microsoft.com/office/drawing/2014/main" xmlns="" id="{82346E8D-6ABB-499F-96C9-E1B6B8679822}"/>
              </a:ext>
            </a:extLst>
          </p:cNvPr>
          <p:cNvSpPr>
            <a:spLocks noGrp="1"/>
          </p:cNvSpPr>
          <p:nvPr>
            <p:ph type="sldNum" sz="quarter" idx="12"/>
          </p:nvPr>
        </p:nvSpPr>
        <p:spPr/>
        <p:txBody>
          <a:bodyPr/>
          <a:lstStyle/>
          <a:p>
            <a:fld id="{29C7079E-14CB-49E3-8BA8-C540CEA3A58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02340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algn="ctr"/>
            <a:fld id="{9C0653CD-709A-4C23-AF85-C211F9C3D3CB}" type="slidenum">
              <a:rPr lang="nl-NL" sz="899" smtClean="0">
                <a:solidFill>
                  <a:prstClr val="black"/>
                </a:solidFill>
                <a:latin typeface="Calibri Light" panose="020F0302020204030204"/>
                <a:ea typeface="BentonSans"/>
                <a:cs typeface="BentonSans"/>
                <a:sym typeface="BentonSans"/>
              </a:rPr>
              <a:pPr algn="ctr"/>
              <a:t>‹#›</a:t>
            </a:fld>
            <a:endParaRPr lang="en-GB" sz="899" dirty="0">
              <a:solidFill>
                <a:prstClr val="black"/>
              </a:solidFill>
              <a:latin typeface="Calibri Light" panose="020F0302020204030204"/>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a:defRPr sz="2400">
                <a:solidFill>
                  <a:srgbClr val="F2AC00"/>
                </a:solidFill>
              </a:defRPr>
            </a:pPr>
            <a:endParaRPr sz="1270" dirty="0">
              <a:solidFill>
                <a:srgbClr val="EF6317"/>
              </a:solidFill>
              <a:cs typeface="Arial" panose="020B0604020202020204" pitchFamily="34" charset="0"/>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23477786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userDrawn="1"/>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defRPr/>
            </a:pPr>
            <a:r>
              <a:rPr lang="en-US" altLang="en-US" sz="1200" smtClean="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433629"/>
      </p:ext>
    </p:extLst>
  </p:cSld>
  <p:clrMapOvr>
    <a:masterClrMapping/>
  </p:clrMapOvr>
  <p:transition spd="slow"/>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defRPr/>
            </a:pPr>
            <a:r>
              <a:rPr lang="en-US" altLang="en-US" sz="1200" smtClean="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282843800"/>
      </p:ext>
    </p:extLst>
  </p:cSld>
  <p:clrMapOvr>
    <a:masterClrMapping/>
  </p:clrMapOvr>
  <p:transition spd="slow"/>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defRPr/>
            </a:pPr>
            <a:r>
              <a:rPr lang="en-US" altLang="en-US" sz="1200" smtClean="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451290334"/>
      </p:ext>
    </p:extLst>
  </p:cSld>
  <p:clrMapOvr>
    <a:masterClrMapping/>
  </p:clrMapOvr>
  <p:transition spd="slow"/>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userDrawn="1"/>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defRPr/>
            </a:pPr>
            <a:r>
              <a:rPr lang="en-US" altLang="en-US" sz="1200" smtClean="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02600285"/>
      </p:ext>
    </p:extLst>
  </p:cSld>
  <p:clrMapOvr>
    <a:masterClrMapping/>
  </p:clrMapOvr>
  <p:transition spd="slow"/>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defRPr/>
            </a:pPr>
            <a:r>
              <a:rPr lang="en-US" altLang="en-US" sz="1100" b="1" smtClean="0">
                <a:solidFill>
                  <a:srgbClr val="101141"/>
                </a:solidFill>
              </a:rPr>
              <a:t>BITS </a:t>
            </a:r>
            <a:r>
              <a:rPr lang="en-US" altLang="en-US" sz="1100" smtClean="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95203785"/>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9" name="Picture 10" descr="BITS_university_logo_whitevert.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
        <p:nvSpPr>
          <p:cNvPr id="11" name="TextBox 10"/>
          <p:cNvSpPr txBox="1">
            <a:spLocks noChangeArrowheads="1"/>
          </p:cNvSpPr>
          <p:nvPr userDrawn="1"/>
        </p:nvSpPr>
        <p:spPr bwMode="auto">
          <a:xfrm>
            <a:off x="152400" y="5667376"/>
            <a:ext cx="190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900" smtClean="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292437757"/>
      </p:ext>
    </p:extLst>
  </p:cSld>
  <p:clrMapOvr>
    <a:masterClrMapping/>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defRPr/>
            </a:pPr>
            <a:r>
              <a:rPr lang="en-US" altLang="en-US" sz="1100" b="1" smtClean="0">
                <a:solidFill>
                  <a:srgbClr val="101141"/>
                </a:solidFill>
              </a:rPr>
              <a:t>BITS </a:t>
            </a:r>
            <a:r>
              <a:rPr lang="en-US" altLang="en-US" sz="1100" smtClean="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04988372"/>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p:cNvGrpSpPr>
            <a:grpSpLocks/>
          </p:cNvGrpSpPr>
          <p:nvPr userDrawn="1"/>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userDrawn="1"/>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defRPr/>
            </a:pPr>
            <a:r>
              <a:rPr lang="en-US" altLang="en-US" sz="1100" b="1" smtClean="0">
                <a:solidFill>
                  <a:srgbClr val="101141"/>
                </a:solidFill>
              </a:rPr>
              <a:t>BITS </a:t>
            </a:r>
            <a:r>
              <a:rPr lang="en-US" altLang="en-US" sz="1100" smtClean="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15592165"/>
      </p:ext>
    </p:extLst>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defRPr/>
            </a:pPr>
            <a:r>
              <a:rPr lang="en-US" altLang="en-US" sz="1100" b="1" smtClean="0">
                <a:solidFill>
                  <a:srgbClr val="101141"/>
                </a:solidFill>
              </a:rPr>
              <a:t>BITS </a:t>
            </a:r>
            <a:r>
              <a:rPr lang="en-US" altLang="en-US" sz="1100" smtClean="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1811730"/>
      </p:ext>
    </p:extLst>
  </p:cSld>
  <p:clrMapOvr>
    <a:masterClrMapping/>
  </p:clrMapOvr>
  <p:transition spd="slow"/>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p:cNvGrpSpPr>
            <a:grpSpLocks/>
          </p:cNvGrpSpPr>
          <p:nvPr userDrawn="1"/>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defRPr/>
            </a:pPr>
            <a:r>
              <a:rPr lang="en-US" altLang="en-US" sz="1100" b="1" smtClean="0">
                <a:solidFill>
                  <a:srgbClr val="101141"/>
                </a:solidFill>
              </a:rPr>
              <a:t>BITS </a:t>
            </a:r>
            <a:r>
              <a:rPr lang="en-US" altLang="en-US" sz="1100" smtClean="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60049134"/>
      </p:ext>
    </p:extLst>
  </p:cSld>
  <p:clrMapOvr>
    <a:masterClrMapping/>
  </p:clrMapOvr>
  <p:transition spd="slow"/>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defRPr/>
            </a:pPr>
            <a:r>
              <a:rPr lang="en-US" altLang="en-US" sz="1100" b="1" smtClean="0">
                <a:solidFill>
                  <a:srgbClr val="101141"/>
                </a:solidFill>
              </a:rPr>
              <a:t>BITS </a:t>
            </a:r>
            <a:r>
              <a:rPr lang="en-US" altLang="en-US" sz="1100" smtClean="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80576188"/>
      </p:ext>
    </p:extLst>
  </p:cSld>
  <p:clrMapOvr>
    <a:masterClrMapping/>
  </p:clrMapOvr>
  <p:transition spd="slow"/>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p:cNvGrpSpPr>
            <a:grpSpLocks/>
          </p:cNvGrpSpPr>
          <p:nvPr userDrawn="1"/>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defRPr/>
            </a:pPr>
            <a:r>
              <a:rPr lang="en-US" altLang="en-US" sz="1100" b="1" smtClean="0">
                <a:solidFill>
                  <a:srgbClr val="101141"/>
                </a:solidFill>
              </a:rPr>
              <a:t>BITS </a:t>
            </a:r>
            <a:r>
              <a:rPr lang="en-US" altLang="en-US" sz="1100" smtClean="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9234918"/>
      </p:ext>
    </p:extLst>
  </p:cSld>
  <p:clrMapOvr>
    <a:masterClrMapping/>
  </p:clrMapOvr>
  <p:transition spd="slow"/>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p:cNvGrpSpPr>
            <a:grpSpLocks/>
          </p:cNvGrpSpPr>
          <p:nvPr userDrawn="1"/>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defRPr/>
            </a:pPr>
            <a:r>
              <a:rPr lang="en-US" altLang="en-US" sz="900" b="1" smtClean="0">
                <a:solidFill>
                  <a:srgbClr val="101141"/>
                </a:solidFill>
              </a:rPr>
              <a:t>BITS </a:t>
            </a:r>
            <a:r>
              <a:rPr lang="en-US" altLang="en-US" sz="900" smtClean="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96057721"/>
      </p:ext>
    </p:extLst>
  </p:cSld>
  <p:clrMapOvr>
    <a:masterClrMapping/>
  </p:clrMapOvr>
  <p:transition spd="slow"/>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3124200"/>
            <a:ext cx="7772400" cy="838200"/>
          </a:xfrm>
        </p:spPr>
        <p:txBody>
          <a:bodyPr/>
          <a:lstStyle>
            <a:lvl1pPr>
              <a:defRPr sz="4400"/>
            </a:lvl1pPr>
          </a:lstStyle>
          <a:p>
            <a:r>
              <a:rPr lang="en-US"/>
              <a:t>Click to edit Master title</a:t>
            </a:r>
          </a:p>
        </p:txBody>
      </p:sp>
      <p:sp>
        <p:nvSpPr>
          <p:cNvPr id="4099" name="Rectangle 3"/>
          <p:cNvSpPr>
            <a:spLocks noGrp="1" noChangeArrowheads="1"/>
          </p:cNvSpPr>
          <p:nvPr>
            <p:ph type="subTitle" idx="1"/>
          </p:nvPr>
        </p:nvSpPr>
        <p:spPr>
          <a:xfrm>
            <a:off x="1371600" y="4191000"/>
            <a:ext cx="6248400" cy="990600"/>
          </a:xfrm>
        </p:spPr>
        <p:txBody>
          <a:bodyPr/>
          <a:lstStyle>
            <a:lvl1pPr marL="0" indent="0" algn="ctr">
              <a:buFontTx/>
              <a:buNone/>
              <a:defRPr sz="4400" b="1"/>
            </a:lvl1pPr>
          </a:lstStyle>
          <a:p>
            <a:r>
              <a:rPr lang="en-US"/>
              <a:t>Click to edit Master subtitle style</a:t>
            </a:r>
          </a:p>
        </p:txBody>
      </p:sp>
      <p:sp>
        <p:nvSpPr>
          <p:cNvPr id="4" name="Rectangle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dirty="0">
                <a:solidFill>
                  <a:schemeClr val="tx1"/>
                </a:solidFill>
                <a:latin typeface="+mn-lt"/>
              </a:defRPr>
            </a:lvl1pPr>
          </a:lstStyle>
          <a:p>
            <a:pPr fontAlgn="base">
              <a:spcBef>
                <a:spcPct val="0"/>
              </a:spcBef>
              <a:spcAft>
                <a:spcPct val="0"/>
              </a:spcAft>
              <a:defRPr/>
            </a:pPr>
            <a:endParaRPr lang="en-US">
              <a:solidFill>
                <a:srgbClr val="FFFFFF"/>
              </a:solidFill>
              <a:cs typeface="Arial" panose="020B0604020202020204" pitchFamily="34" charset="0"/>
            </a:endParaRPr>
          </a:p>
        </p:txBody>
      </p:sp>
      <p:sp>
        <p:nvSpPr>
          <p:cNvPr id="5" name="Rectangle 5"/>
          <p:cNvSpPr>
            <a:spLocks noGrp="1" noChangeArrowheads="1"/>
          </p:cNvSpPr>
          <p:nvPr>
            <p:ph type="ftr" sz="quarter" idx="11"/>
          </p:nvPr>
        </p:nvSpPr>
        <p:spPr>
          <a:xfrm>
            <a:off x="3124200" y="6248400"/>
            <a:ext cx="2895600" cy="457200"/>
          </a:xfrm>
        </p:spPr>
        <p:txBody>
          <a:bodyPr/>
          <a:lstStyle>
            <a:lvl1pPr>
              <a:defRPr sz="1400" dirty="0">
                <a:solidFill>
                  <a:schemeClr val="tx1"/>
                </a:solidFill>
              </a:defRPr>
            </a:lvl1pPr>
          </a:lstStyle>
          <a:p>
            <a:pPr>
              <a:defRPr/>
            </a:pPr>
            <a:r>
              <a:rPr lang="en-US">
                <a:solidFill>
                  <a:srgbClr val="FFFFFF"/>
                </a:solidFill>
              </a:rPr>
              <a:t>Guide to Computer Forensics and Investigations</a:t>
            </a:r>
          </a:p>
        </p:txBody>
      </p:sp>
      <p:sp>
        <p:nvSpPr>
          <p:cNvPr id="6" name="Rectangle 6"/>
          <p:cNvSpPr>
            <a:spLocks noGrp="1" noChangeArrowheads="1"/>
          </p:cNvSpPr>
          <p:nvPr>
            <p:ph type="sldNum" sz="quarter" idx="12"/>
          </p:nvPr>
        </p:nvSpPr>
        <p:spPr>
          <a:xfrm>
            <a:off x="6553200" y="6248400"/>
            <a:ext cx="1905000" cy="457200"/>
          </a:xfrm>
        </p:spPr>
        <p:txBody>
          <a:bodyPr/>
          <a:lstStyle>
            <a:lvl1pPr>
              <a:defRPr sz="1400">
                <a:solidFill>
                  <a:schemeClr val="tx1"/>
                </a:solidFill>
              </a:defRPr>
            </a:lvl1pPr>
          </a:lstStyle>
          <a:p>
            <a:fld id="{051EDD64-BBB2-4984-A688-9C82015B004A}"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87403983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600"/>
            </a:lvl1pPr>
            <a:lvl2pPr>
              <a:defRPr sz="2400"/>
            </a:lvl2pPr>
            <a:lvl3pPr>
              <a:defRPr sz="22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5" name="Rectangle 12"/>
          <p:cNvSpPr>
            <a:spLocks noGrp="1" noChangeArrowheads="1"/>
          </p:cNvSpPr>
          <p:nvPr>
            <p:ph type="sldNum" sz="quarter" idx="11"/>
          </p:nvPr>
        </p:nvSpPr>
        <p:spPr>
          <a:ln/>
        </p:spPr>
        <p:txBody>
          <a:bodyPr/>
          <a:lstStyle>
            <a:lvl1pPr>
              <a:defRPr/>
            </a:lvl1pPr>
          </a:lstStyle>
          <a:p>
            <a:fld id="{1322C0CB-CB09-4DF5-A76F-CF7D169C60AE}" type="slidenum">
              <a:rPr lang="en-US" altLang="en-US"/>
              <a:pPr/>
              <a:t>‹#›</a:t>
            </a:fld>
            <a:endParaRPr lang="en-US" altLang="en-US"/>
          </a:p>
        </p:txBody>
      </p:sp>
    </p:spTree>
    <p:extLst>
      <p:ext uri="{BB962C8B-B14F-4D97-AF65-F5344CB8AC3E}">
        <p14:creationId xmlns:p14="http://schemas.microsoft.com/office/powerpoint/2010/main" val="20678529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5" name="Rectangle 12"/>
          <p:cNvSpPr>
            <a:spLocks noGrp="1" noChangeArrowheads="1"/>
          </p:cNvSpPr>
          <p:nvPr>
            <p:ph type="sldNum" sz="quarter" idx="11"/>
          </p:nvPr>
        </p:nvSpPr>
        <p:spPr>
          <a:ln/>
        </p:spPr>
        <p:txBody>
          <a:bodyPr/>
          <a:lstStyle>
            <a:lvl1pPr>
              <a:defRPr/>
            </a:lvl1pPr>
          </a:lstStyle>
          <a:p>
            <a:fld id="{42ED852E-1611-4046-B3AF-0350FD886E9C}" type="slidenum">
              <a:rPr lang="en-US" altLang="en-US"/>
              <a:pPr/>
              <a:t>‹#›</a:t>
            </a:fld>
            <a:endParaRPr lang="en-US" altLang="en-US"/>
          </a:p>
        </p:txBody>
      </p:sp>
    </p:spTree>
    <p:extLst>
      <p:ext uri="{BB962C8B-B14F-4D97-AF65-F5344CB8AC3E}">
        <p14:creationId xmlns:p14="http://schemas.microsoft.com/office/powerpoint/2010/main" val="803516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9" name="TextBox 8"/>
          <p:cNvSpPr txBox="1"/>
          <p:nvPr userDrawn="1"/>
        </p:nvSpPr>
        <p:spPr>
          <a:xfrm>
            <a:off x="6858000" y="7620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
        <p:nvSpPr>
          <p:cNvPr id="10" name="TextBox 9"/>
          <p:cNvSpPr txBox="1">
            <a:spLocks noChangeArrowheads="1"/>
          </p:cNvSpPr>
          <p:nvPr userDrawn="1"/>
        </p:nvSpPr>
        <p:spPr bwMode="auto">
          <a:xfrm>
            <a:off x="7086600" y="1171576"/>
            <a:ext cx="190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900" smtClean="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64773789"/>
      </p:ext>
    </p:extLst>
  </p:cSld>
  <p:clrMapOvr>
    <a:masterClrMapping/>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981200"/>
            <a:ext cx="396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96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6" name="Rectangle 12"/>
          <p:cNvSpPr>
            <a:spLocks noGrp="1" noChangeArrowheads="1"/>
          </p:cNvSpPr>
          <p:nvPr>
            <p:ph type="sldNum" sz="quarter" idx="11"/>
          </p:nvPr>
        </p:nvSpPr>
        <p:spPr>
          <a:ln/>
        </p:spPr>
        <p:txBody>
          <a:bodyPr/>
          <a:lstStyle>
            <a:lvl1pPr>
              <a:defRPr/>
            </a:lvl1pPr>
          </a:lstStyle>
          <a:p>
            <a:fld id="{19BAD2CA-3C2A-42EF-AE23-B400683786DC}" type="slidenum">
              <a:rPr lang="en-US" altLang="en-US"/>
              <a:pPr/>
              <a:t>‹#›</a:t>
            </a:fld>
            <a:endParaRPr lang="en-US" altLang="en-US"/>
          </a:p>
        </p:txBody>
      </p:sp>
    </p:spTree>
    <p:extLst>
      <p:ext uri="{BB962C8B-B14F-4D97-AF65-F5344CB8AC3E}">
        <p14:creationId xmlns:p14="http://schemas.microsoft.com/office/powerpoint/2010/main" val="6053204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8" name="Rectangle 12"/>
          <p:cNvSpPr>
            <a:spLocks noGrp="1" noChangeArrowheads="1"/>
          </p:cNvSpPr>
          <p:nvPr>
            <p:ph type="sldNum" sz="quarter" idx="11"/>
          </p:nvPr>
        </p:nvSpPr>
        <p:spPr>
          <a:ln/>
        </p:spPr>
        <p:txBody>
          <a:bodyPr/>
          <a:lstStyle>
            <a:lvl1pPr>
              <a:defRPr/>
            </a:lvl1pPr>
          </a:lstStyle>
          <a:p>
            <a:fld id="{10D66554-6800-41B9-B4CB-2A470B7B6544}" type="slidenum">
              <a:rPr lang="en-US" altLang="en-US"/>
              <a:pPr/>
              <a:t>‹#›</a:t>
            </a:fld>
            <a:endParaRPr lang="en-US" altLang="en-US"/>
          </a:p>
        </p:txBody>
      </p:sp>
    </p:spTree>
    <p:extLst>
      <p:ext uri="{BB962C8B-B14F-4D97-AF65-F5344CB8AC3E}">
        <p14:creationId xmlns:p14="http://schemas.microsoft.com/office/powerpoint/2010/main" val="14469485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4" name="Rectangle 12"/>
          <p:cNvSpPr>
            <a:spLocks noGrp="1" noChangeArrowheads="1"/>
          </p:cNvSpPr>
          <p:nvPr>
            <p:ph type="sldNum" sz="quarter" idx="11"/>
          </p:nvPr>
        </p:nvSpPr>
        <p:spPr>
          <a:ln/>
        </p:spPr>
        <p:txBody>
          <a:bodyPr/>
          <a:lstStyle>
            <a:lvl1pPr>
              <a:defRPr/>
            </a:lvl1pPr>
          </a:lstStyle>
          <a:p>
            <a:fld id="{9AB81638-E66D-45AE-A892-763607032808}" type="slidenum">
              <a:rPr lang="en-US" altLang="en-US"/>
              <a:pPr/>
              <a:t>‹#›</a:t>
            </a:fld>
            <a:endParaRPr lang="en-US" altLang="en-US"/>
          </a:p>
        </p:txBody>
      </p:sp>
    </p:spTree>
    <p:extLst>
      <p:ext uri="{BB962C8B-B14F-4D97-AF65-F5344CB8AC3E}">
        <p14:creationId xmlns:p14="http://schemas.microsoft.com/office/powerpoint/2010/main" val="31450998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3" name="Rectangle 12"/>
          <p:cNvSpPr>
            <a:spLocks noGrp="1" noChangeArrowheads="1"/>
          </p:cNvSpPr>
          <p:nvPr>
            <p:ph type="sldNum" sz="quarter" idx="11"/>
          </p:nvPr>
        </p:nvSpPr>
        <p:spPr>
          <a:ln/>
        </p:spPr>
        <p:txBody>
          <a:bodyPr/>
          <a:lstStyle>
            <a:lvl1pPr>
              <a:defRPr/>
            </a:lvl1pPr>
          </a:lstStyle>
          <a:p>
            <a:fld id="{28490EBB-59A3-4A4E-A06D-3D67C244EBF7}" type="slidenum">
              <a:rPr lang="en-US" altLang="en-US"/>
              <a:pPr/>
              <a:t>‹#›</a:t>
            </a:fld>
            <a:endParaRPr lang="en-US" altLang="en-US"/>
          </a:p>
        </p:txBody>
      </p:sp>
    </p:spTree>
    <p:extLst>
      <p:ext uri="{BB962C8B-B14F-4D97-AF65-F5344CB8AC3E}">
        <p14:creationId xmlns:p14="http://schemas.microsoft.com/office/powerpoint/2010/main" val="383173956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6" name="Rectangle 12"/>
          <p:cNvSpPr>
            <a:spLocks noGrp="1" noChangeArrowheads="1"/>
          </p:cNvSpPr>
          <p:nvPr>
            <p:ph type="sldNum" sz="quarter" idx="11"/>
          </p:nvPr>
        </p:nvSpPr>
        <p:spPr>
          <a:ln/>
        </p:spPr>
        <p:txBody>
          <a:bodyPr/>
          <a:lstStyle>
            <a:lvl1pPr>
              <a:defRPr/>
            </a:lvl1pPr>
          </a:lstStyle>
          <a:p>
            <a:fld id="{9FDBF67F-2A49-4175-93B2-7065374463EF}" type="slidenum">
              <a:rPr lang="en-US" altLang="en-US"/>
              <a:pPr/>
              <a:t>‹#›</a:t>
            </a:fld>
            <a:endParaRPr lang="en-US" altLang="en-US"/>
          </a:p>
        </p:txBody>
      </p:sp>
    </p:spTree>
    <p:extLst>
      <p:ext uri="{BB962C8B-B14F-4D97-AF65-F5344CB8AC3E}">
        <p14:creationId xmlns:p14="http://schemas.microsoft.com/office/powerpoint/2010/main" val="377511794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6" name="Rectangle 12"/>
          <p:cNvSpPr>
            <a:spLocks noGrp="1" noChangeArrowheads="1"/>
          </p:cNvSpPr>
          <p:nvPr>
            <p:ph type="sldNum" sz="quarter" idx="11"/>
          </p:nvPr>
        </p:nvSpPr>
        <p:spPr>
          <a:ln/>
        </p:spPr>
        <p:txBody>
          <a:bodyPr/>
          <a:lstStyle>
            <a:lvl1pPr>
              <a:defRPr/>
            </a:lvl1pPr>
          </a:lstStyle>
          <a:p>
            <a:fld id="{D0B077C9-9FC6-4D57-B642-F5C310D4BAC4}" type="slidenum">
              <a:rPr lang="en-US" altLang="en-US"/>
              <a:pPr/>
              <a:t>‹#›</a:t>
            </a:fld>
            <a:endParaRPr lang="en-US" altLang="en-US"/>
          </a:p>
        </p:txBody>
      </p:sp>
    </p:spTree>
    <p:extLst>
      <p:ext uri="{BB962C8B-B14F-4D97-AF65-F5344CB8AC3E}">
        <p14:creationId xmlns:p14="http://schemas.microsoft.com/office/powerpoint/2010/main" val="41366305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5" name="Rectangle 12"/>
          <p:cNvSpPr>
            <a:spLocks noGrp="1" noChangeArrowheads="1"/>
          </p:cNvSpPr>
          <p:nvPr>
            <p:ph type="sldNum" sz="quarter" idx="11"/>
          </p:nvPr>
        </p:nvSpPr>
        <p:spPr>
          <a:ln/>
        </p:spPr>
        <p:txBody>
          <a:bodyPr/>
          <a:lstStyle>
            <a:lvl1pPr>
              <a:defRPr/>
            </a:lvl1pPr>
          </a:lstStyle>
          <a:p>
            <a:fld id="{DDDA53A8-9AE7-47B4-83FC-4B2A99973A3E}" type="slidenum">
              <a:rPr lang="en-US" altLang="en-US"/>
              <a:pPr/>
              <a:t>‹#›</a:t>
            </a:fld>
            <a:endParaRPr lang="en-US" altLang="en-US"/>
          </a:p>
        </p:txBody>
      </p:sp>
    </p:spTree>
    <p:extLst>
      <p:ext uri="{BB962C8B-B14F-4D97-AF65-F5344CB8AC3E}">
        <p14:creationId xmlns:p14="http://schemas.microsoft.com/office/powerpoint/2010/main" val="133603367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ftr" sz="quarter" idx="10"/>
          </p:nvPr>
        </p:nvSpPr>
        <p:spPr>
          <a:ln/>
        </p:spPr>
        <p:txBody>
          <a:bodyPr/>
          <a:lstStyle>
            <a:lvl1pPr>
              <a:defRPr/>
            </a:lvl1pPr>
          </a:lstStyle>
          <a:p>
            <a:pPr>
              <a:defRPr/>
            </a:pPr>
            <a:r>
              <a:rPr lang="en-US"/>
              <a:t>Guide to Computer Forensics and Investigations</a:t>
            </a:r>
          </a:p>
        </p:txBody>
      </p:sp>
      <p:sp>
        <p:nvSpPr>
          <p:cNvPr id="5" name="Rectangle 12"/>
          <p:cNvSpPr>
            <a:spLocks noGrp="1" noChangeArrowheads="1"/>
          </p:cNvSpPr>
          <p:nvPr>
            <p:ph type="sldNum" sz="quarter" idx="11"/>
          </p:nvPr>
        </p:nvSpPr>
        <p:spPr>
          <a:ln/>
        </p:spPr>
        <p:txBody>
          <a:bodyPr/>
          <a:lstStyle>
            <a:lvl1pPr>
              <a:defRPr/>
            </a:lvl1pPr>
          </a:lstStyle>
          <a:p>
            <a:fld id="{31015F2D-2E2C-46E0-BD22-15B69BF1A760}" type="slidenum">
              <a:rPr lang="en-US" altLang="en-US"/>
              <a:pPr/>
              <a:t>‹#›</a:t>
            </a:fld>
            <a:endParaRPr lang="en-US" altLang="en-US"/>
          </a:p>
        </p:txBody>
      </p:sp>
    </p:spTree>
    <p:extLst>
      <p:ext uri="{BB962C8B-B14F-4D97-AF65-F5344CB8AC3E}">
        <p14:creationId xmlns:p14="http://schemas.microsoft.com/office/powerpoint/2010/main" val="1348502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dirty="0">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lvl="0">
              <a:defRPr sz="2400">
                <a:solidFill>
                  <a:srgbClr val="F2AC00"/>
                </a:solidFill>
              </a:defRPr>
            </a:pPr>
            <a:endParaRPr sz="1270" dirty="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7528748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 xmlns:a16="http://schemas.microsoft.com/office/drawing/2014/main" id="{BDF9284C-6F78-4885-87E1-4AAD9E8090B1}"/>
              </a:ext>
            </a:extLst>
          </p:cNvPr>
          <p:cNvSpPr>
            <a:spLocks noGrp="1"/>
          </p:cNvSpPr>
          <p:nvPr>
            <p:ph type="body" sz="quarter" idx="11" hasCustomPrompt="1"/>
          </p:nvPr>
        </p:nvSpPr>
        <p:spPr>
          <a:xfrm>
            <a:off x="1042095" y="1456896"/>
            <a:ext cx="7787924" cy="77724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 xmlns:a16="http://schemas.microsoft.com/office/drawing/2014/main" id="{4E9EA958-BE84-43C9-98F0-0C08E8EDD63F}"/>
              </a:ext>
              <a:ext uri="{C183D7F6-B498-43B3-948B-1728B52AA6E4}">
                <adec:decorative xmlns="" xmlns:adec="http://schemas.microsoft.com/office/drawing/2017/decorative" val="1"/>
              </a:ext>
            </a:extLst>
          </p:cNvPr>
          <p:cNvCxnSpPr>
            <a:cxnSpLocks/>
          </p:cNvCxnSpPr>
          <p:nvPr userDrawn="1"/>
        </p:nvCxnSpPr>
        <p:spPr>
          <a:xfrm>
            <a:off x="1042272" y="2366625"/>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 xmlns:a16="http://schemas.microsoft.com/office/drawing/2014/main" id="{D0E35C16-1FD5-43B8-8A48-E2CAEC4A6EA2}"/>
              </a:ext>
            </a:extLst>
          </p:cNvPr>
          <p:cNvSpPr>
            <a:spLocks noGrp="1"/>
          </p:cNvSpPr>
          <p:nvPr>
            <p:ph type="body" sz="quarter" idx="15" hasCustomPrompt="1"/>
          </p:nvPr>
        </p:nvSpPr>
        <p:spPr>
          <a:xfrm>
            <a:off x="1042095" y="2499114"/>
            <a:ext cx="7787924" cy="781184"/>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 xmlns:a16="http://schemas.microsoft.com/office/drawing/2014/main" id="{FC78D634-25BA-4087-A772-1E555254B97D}"/>
              </a:ext>
              <a:ext uri="{C183D7F6-B498-43B3-948B-1728B52AA6E4}">
                <adec:decorative xmlns="" xmlns:adec="http://schemas.microsoft.com/office/drawing/2017/decorative" val="1"/>
              </a:ext>
            </a:extLst>
          </p:cNvPr>
          <p:cNvCxnSpPr>
            <a:cxnSpLocks/>
          </p:cNvCxnSpPr>
          <p:nvPr userDrawn="1"/>
        </p:nvCxnSpPr>
        <p:spPr>
          <a:xfrm>
            <a:off x="1042272" y="3412787"/>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 xmlns:a16="http://schemas.microsoft.com/office/drawing/2014/main" id="{9F7B3EC7-70FC-4307-BB11-53CB4E14FFB9}"/>
              </a:ext>
            </a:extLst>
          </p:cNvPr>
          <p:cNvSpPr>
            <a:spLocks noGrp="1"/>
          </p:cNvSpPr>
          <p:nvPr>
            <p:ph type="body" sz="quarter" idx="17" hasCustomPrompt="1"/>
          </p:nvPr>
        </p:nvSpPr>
        <p:spPr>
          <a:xfrm>
            <a:off x="1042095" y="3545276"/>
            <a:ext cx="7787924" cy="781184"/>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 xmlns:a16="http://schemas.microsoft.com/office/drawing/2014/main" id="{71CE9993-705A-488D-910E-290FD0A522F4}"/>
              </a:ext>
              <a:ext uri="{C183D7F6-B498-43B3-948B-1728B52AA6E4}">
                <adec:decorative xmlns="" xmlns:adec="http://schemas.microsoft.com/office/drawing/2017/decorative" val="1"/>
              </a:ext>
            </a:extLst>
          </p:cNvPr>
          <p:cNvCxnSpPr>
            <a:cxnSpLocks/>
          </p:cNvCxnSpPr>
          <p:nvPr userDrawn="1"/>
        </p:nvCxnSpPr>
        <p:spPr>
          <a:xfrm>
            <a:off x="1042272" y="445894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 xmlns:a16="http://schemas.microsoft.com/office/drawing/2014/main" id="{DC5585A5-DAB7-4EFE-A980-497178E03B1A}"/>
              </a:ext>
            </a:extLst>
          </p:cNvPr>
          <p:cNvSpPr>
            <a:spLocks noGrp="1"/>
          </p:cNvSpPr>
          <p:nvPr>
            <p:ph type="body" sz="quarter" idx="19" hasCustomPrompt="1"/>
          </p:nvPr>
        </p:nvSpPr>
        <p:spPr>
          <a:xfrm>
            <a:off x="1042095" y="4591438"/>
            <a:ext cx="7787924" cy="781184"/>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 xmlns:a16="http://schemas.microsoft.com/office/drawing/2014/main" id="{F47DE134-5243-4F01-808B-AB1879BD7937}"/>
              </a:ext>
            </a:extLst>
          </p:cNvPr>
          <p:cNvSpPr txBox="1">
            <a:spLocks/>
          </p:cNvSpPr>
          <p:nvPr userDrawn="1"/>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0013048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3" y="440494"/>
            <a:ext cx="8516034"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 xmlns:a16="http://schemas.microsoft.com/office/drawing/2014/main" id="{22D1B7D7-06FD-4F28-9BBD-A26349C88491}"/>
              </a:ext>
            </a:extLst>
          </p:cNvPr>
          <p:cNvSpPr>
            <a:spLocks noGrp="1"/>
          </p:cNvSpPr>
          <p:nvPr>
            <p:ph type="body" sz="quarter" idx="47" hasCustomPrompt="1"/>
          </p:nvPr>
        </p:nvSpPr>
        <p:spPr>
          <a:xfrm>
            <a:off x="313983" y="1389751"/>
            <a:ext cx="4184483"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500" b="0" i="0" spc="0">
                <a:solidFill>
                  <a:schemeClr val="tx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1885051"/>
            <a:ext cx="4184483"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 xmlns:a16="http://schemas.microsoft.com/office/drawing/2014/main" id="{5E2F051F-FAD1-40B7-AD8D-86ACA838D32B}"/>
              </a:ext>
              <a:ext uri="{C183D7F6-B498-43B3-948B-1728B52AA6E4}">
                <adec:decorative xmlns="" xmlns:adec="http://schemas.microsoft.com/office/drawing/2017/decorative" val="1"/>
              </a:ext>
            </a:extLst>
          </p:cNvPr>
          <p:cNvCxnSpPr>
            <a:cxnSpLocks/>
          </p:cNvCxnSpPr>
          <p:nvPr userDrawn="1"/>
        </p:nvCxnSpPr>
        <p:spPr>
          <a:xfrm>
            <a:off x="313983" y="2723597"/>
            <a:ext cx="41261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313983" y="2865519"/>
            <a:ext cx="4184483"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 xmlns:a16="http://schemas.microsoft.com/office/drawing/2014/main" id="{A8966B79-BC7C-4DB8-80D4-01380DB97330}"/>
              </a:ext>
              <a:ext uri="{C183D7F6-B498-43B3-948B-1728B52AA6E4}">
                <adec:decorative xmlns="" xmlns:adec="http://schemas.microsoft.com/office/drawing/2017/decorative" val="1"/>
              </a:ext>
            </a:extLst>
          </p:cNvPr>
          <p:cNvCxnSpPr>
            <a:cxnSpLocks/>
          </p:cNvCxnSpPr>
          <p:nvPr userDrawn="1"/>
        </p:nvCxnSpPr>
        <p:spPr>
          <a:xfrm>
            <a:off x="313983" y="3704065"/>
            <a:ext cx="41261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 xmlns:a16="http://schemas.microsoft.com/office/drawing/2014/main" id="{7C7AB201-5BBE-4D8C-A466-367843FF4F01}"/>
              </a:ext>
            </a:extLst>
          </p:cNvPr>
          <p:cNvSpPr>
            <a:spLocks noGrp="1"/>
          </p:cNvSpPr>
          <p:nvPr>
            <p:ph type="body" sz="quarter" idx="45" hasCustomPrompt="1"/>
          </p:nvPr>
        </p:nvSpPr>
        <p:spPr>
          <a:xfrm>
            <a:off x="313983" y="3845987"/>
            <a:ext cx="4184483"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 xmlns:a16="http://schemas.microsoft.com/office/drawing/2014/main" id="{E69D048A-1B0B-4837-8CE2-BD16F3AE2B1C}"/>
              </a:ext>
              <a:ext uri="{C183D7F6-B498-43B3-948B-1728B52AA6E4}">
                <adec:decorative xmlns="" xmlns:adec="http://schemas.microsoft.com/office/drawing/2017/decorative" val="1"/>
              </a:ext>
            </a:extLst>
          </p:cNvPr>
          <p:cNvCxnSpPr>
            <a:cxnSpLocks/>
          </p:cNvCxnSpPr>
          <p:nvPr userDrawn="1"/>
        </p:nvCxnSpPr>
        <p:spPr>
          <a:xfrm>
            <a:off x="313983" y="4684533"/>
            <a:ext cx="41261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 xmlns:a16="http://schemas.microsoft.com/office/drawing/2014/main" id="{FAB025A3-3CCD-40EA-99F1-A41DBE40973C}"/>
              </a:ext>
            </a:extLst>
          </p:cNvPr>
          <p:cNvSpPr>
            <a:spLocks noGrp="1"/>
          </p:cNvSpPr>
          <p:nvPr>
            <p:ph type="body" sz="quarter" idx="46" hasCustomPrompt="1"/>
          </p:nvPr>
        </p:nvSpPr>
        <p:spPr>
          <a:xfrm>
            <a:off x="313983" y="4826457"/>
            <a:ext cx="4184483"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sp>
        <p:nvSpPr>
          <p:cNvPr id="2" name="Rectangle 1">
            <a:extLst>
              <a:ext uri="{FF2B5EF4-FFF2-40B4-BE49-F238E27FC236}">
                <a16:creationId xmlns="" xmlns:a16="http://schemas.microsoft.com/office/drawing/2014/main" id="{680D905E-E7A9-44EC-830B-323C290AAA27}"/>
              </a:ext>
              <a:ext uri="{C183D7F6-B498-43B3-948B-1728B52AA6E4}">
                <adec:decorative xmlns="" xmlns:adec="http://schemas.microsoft.com/office/drawing/2017/decorative" val="1"/>
              </a:ext>
            </a:extLst>
          </p:cNvPr>
          <p:cNvSpPr/>
          <p:nvPr userDrawn="1"/>
        </p:nvSpPr>
        <p:spPr bwMode="auto">
          <a:xfrm>
            <a:off x="4672381" y="1456897"/>
            <a:ext cx="4157636"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4762259" y="1564131"/>
            <a:ext cx="3977884" cy="383697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 xmlns:a16="http://schemas.microsoft.com/office/drawing/2014/main" id="{C8DC7018-F39B-4B6A-8195-1144FFF36B83}"/>
              </a:ext>
            </a:extLst>
          </p:cNvPr>
          <p:cNvSpPr txBox="1">
            <a:spLocks/>
          </p:cNvSpPr>
          <p:nvPr userDrawn="1"/>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5013489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 xmlns:a16="http://schemas.microsoft.com/office/drawing/2014/main" id="{9615BA4B-6D68-4728-AF5E-96CF426BDBDE}"/>
              </a:ext>
            </a:extLst>
          </p:cNvPr>
          <p:cNvSpPr>
            <a:spLocks noGrp="1"/>
          </p:cNvSpPr>
          <p:nvPr>
            <p:ph type="body" sz="quarter" idx="22" hasCustomPrompt="1"/>
          </p:nvPr>
        </p:nvSpPr>
        <p:spPr>
          <a:xfrm>
            <a:off x="313983" y="1168401"/>
            <a:ext cx="8505950" cy="230832"/>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961323"/>
            <a:ext cx="7787924" cy="519217"/>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 xmlns:a16="http://schemas.microsoft.com/office/drawing/2014/main" id="{18C7A5BA-6D5F-4F89-8133-5E7B5AFA5388}"/>
              </a:ext>
              <a:ext uri="{C183D7F6-B498-43B3-948B-1728B52AA6E4}">
                <adec:decorative xmlns="" xmlns:adec="http://schemas.microsoft.com/office/drawing/2017/decorative" val="1"/>
              </a:ext>
            </a:extLst>
          </p:cNvPr>
          <p:cNvCxnSpPr>
            <a:cxnSpLocks/>
          </p:cNvCxnSpPr>
          <p:nvPr userDrawn="1"/>
        </p:nvCxnSpPr>
        <p:spPr>
          <a:xfrm>
            <a:off x="1042272" y="2601426"/>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722314"/>
            <a:ext cx="7787924" cy="519217"/>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 xmlns:a16="http://schemas.microsoft.com/office/drawing/2014/main" id="{CBD0695E-5B97-44BE-B0A8-F9214D354151}"/>
              </a:ext>
              <a:ext uri="{C183D7F6-B498-43B3-948B-1728B52AA6E4}">
                <adec:decorative xmlns="" xmlns:adec="http://schemas.microsoft.com/office/drawing/2017/decorative" val="1"/>
              </a:ext>
            </a:extLst>
          </p:cNvPr>
          <p:cNvCxnSpPr>
            <a:cxnSpLocks/>
          </p:cNvCxnSpPr>
          <p:nvPr userDrawn="1"/>
        </p:nvCxnSpPr>
        <p:spPr>
          <a:xfrm>
            <a:off x="1042272" y="3362417"/>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3483305"/>
            <a:ext cx="7787924" cy="519217"/>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 xmlns:a16="http://schemas.microsoft.com/office/drawing/2014/main" id="{D602F602-8AD2-44FB-96AC-197B0B03616F}"/>
              </a:ext>
              <a:ext uri="{C183D7F6-B498-43B3-948B-1728B52AA6E4}">
                <adec:decorative xmlns="" xmlns:adec="http://schemas.microsoft.com/office/drawing/2017/decorative" val="1"/>
              </a:ext>
            </a:extLst>
          </p:cNvPr>
          <p:cNvCxnSpPr>
            <a:cxnSpLocks/>
          </p:cNvCxnSpPr>
          <p:nvPr userDrawn="1"/>
        </p:nvCxnSpPr>
        <p:spPr>
          <a:xfrm>
            <a:off x="1042272" y="4123408"/>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4244296"/>
            <a:ext cx="7787924" cy="519217"/>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 xmlns:a16="http://schemas.microsoft.com/office/drawing/2014/main" id="{C5EE9FF8-98D9-46AE-9E3D-2F72E00C7752}"/>
              </a:ext>
              <a:ext uri="{C183D7F6-B498-43B3-948B-1728B52AA6E4}">
                <adec:decorative xmlns="" xmlns:adec="http://schemas.microsoft.com/office/drawing/2017/decorative" val="1"/>
              </a:ext>
            </a:extLst>
          </p:cNvPr>
          <p:cNvCxnSpPr>
            <a:cxnSpLocks/>
          </p:cNvCxnSpPr>
          <p:nvPr userDrawn="1"/>
        </p:nvCxnSpPr>
        <p:spPr>
          <a:xfrm>
            <a:off x="1042272" y="488439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5005284"/>
            <a:ext cx="7787924" cy="519217"/>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 xmlns:a16="http://schemas.microsoft.com/office/drawing/2014/main" id="{CED9039A-1F5F-4C3E-8088-C5C6AC71B3E2}"/>
              </a:ext>
            </a:extLst>
          </p:cNvPr>
          <p:cNvSpPr txBox="1">
            <a:spLocks/>
          </p:cNvSpPr>
          <p:nvPr userDrawn="1"/>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8679939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2" y="440494"/>
            <a:ext cx="8516036"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1456898"/>
            <a:ext cx="4184483"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 xmlns:a16="http://schemas.microsoft.com/office/drawing/2014/main" id="{0F6F2449-CE4A-4880-A860-78E767F6EFFC}"/>
              </a:ext>
              <a:ext uri="{C183D7F6-B498-43B3-948B-1728B52AA6E4}">
                <adec:decorative xmlns="" xmlns:adec="http://schemas.microsoft.com/office/drawing/2017/decorative" val="1"/>
              </a:ext>
            </a:extLst>
          </p:cNvPr>
          <p:cNvSpPr/>
          <p:nvPr userDrawn="1"/>
        </p:nvSpPr>
        <p:spPr bwMode="auto">
          <a:xfrm>
            <a:off x="4672381" y="1456897"/>
            <a:ext cx="4157636"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4762259" y="1564131"/>
            <a:ext cx="3977884" cy="383697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 xmlns:a16="http://schemas.microsoft.com/office/drawing/2014/main" id="{EF6BF2FC-D0DF-43FB-898E-872D6CBB08E2}"/>
              </a:ext>
            </a:extLst>
          </p:cNvPr>
          <p:cNvSpPr txBox="1">
            <a:spLocks/>
          </p:cNvSpPr>
          <p:nvPr userDrawn="1"/>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5215076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6AC12C25-D28F-4D77-9D05-E1C5256EC7F1}"/>
              </a:ext>
            </a:extLst>
          </p:cNvPr>
          <p:cNvSpPr>
            <a:spLocks noGrp="1"/>
          </p:cNvSpPr>
          <p:nvPr>
            <p:ph type="title" hasCustomPrompt="1"/>
          </p:nvPr>
        </p:nvSpPr>
        <p:spPr>
          <a:xfrm>
            <a:off x="321511" y="2532448"/>
            <a:ext cx="7222792" cy="1793104"/>
          </a:xfrm>
          <a:prstGeom prst="rect">
            <a:avLst/>
          </a:prstGeom>
          <a:noFill/>
        </p:spPr>
        <p:txBody>
          <a:bodyPr lIns="0" tIns="0" rIns="0" bIns="182880" anchor="b" anchorCtr="0"/>
          <a:lstStyle>
            <a:lvl1pPr>
              <a:defRPr sz="3600" strike="noStrike" spc="-37"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 xmlns:a16="http://schemas.microsoft.com/office/drawing/2014/main" id="{80EFD753-2B8E-4E66-B759-DE11524FEDB9}"/>
              </a:ext>
            </a:extLst>
          </p:cNvPr>
          <p:cNvSpPr>
            <a:spLocks noGrp="1"/>
          </p:cNvSpPr>
          <p:nvPr>
            <p:ph type="body" sz="quarter" idx="15" hasCustomPrompt="1"/>
          </p:nvPr>
        </p:nvSpPr>
        <p:spPr>
          <a:xfrm>
            <a:off x="331850" y="4350114"/>
            <a:ext cx="7202114" cy="600164"/>
          </a:xfrm>
          <a:prstGeom prst="rect">
            <a:avLst/>
          </a:prstGeom>
        </p:spPr>
        <p:txBody>
          <a:bodyPr/>
          <a:lstStyle>
            <a:lvl1pPr>
              <a:defRPr sz="1350">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9" name="Picture 8" descr="Microsoft Security logo">
            <a:extLst>
              <a:ext uri="{FF2B5EF4-FFF2-40B4-BE49-F238E27FC236}">
                <a16:creationId xmlns="" xmlns:a16="http://schemas.microsoft.com/office/drawing/2014/main" id="{321B3CAE-B25B-414D-A4EE-0FE83EB9D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65" y="159692"/>
            <a:ext cx="2165809" cy="871754"/>
          </a:xfrm>
          <a:prstGeom prst="rect">
            <a:avLst/>
          </a:prstGeom>
        </p:spPr>
      </p:pic>
      <p:sp>
        <p:nvSpPr>
          <p:cNvPr id="2" name="Footer Placeholder 1">
            <a:extLst>
              <a:ext uri="{FF2B5EF4-FFF2-40B4-BE49-F238E27FC236}">
                <a16:creationId xmlns="" xmlns:a16="http://schemas.microsoft.com/office/drawing/2014/main" id="{AE0D5A7F-5843-4BE3-962D-58587C875D80}"/>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855464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2167"/>
            <a:ext cx="7886700" cy="853234"/>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28650" y="1511299"/>
            <a:ext cx="7886700" cy="46656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487320"/>
            <a:ext cx="2057400" cy="365125"/>
          </a:xfrm>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a:xfrm>
            <a:off x="3024981" y="6477001"/>
            <a:ext cx="3086100" cy="365125"/>
          </a:xfrm>
        </p:spPr>
        <p:txBody>
          <a:bodyPr/>
          <a:lstStyle>
            <a:lvl1pPr>
              <a:defRPr/>
            </a:lvl1pPr>
          </a:lstStyle>
          <a:p>
            <a:r>
              <a:rPr lang="en-US" dirty="0" smtClean="0"/>
              <a:t>Cloud, IoT and Enterprise Security</a:t>
            </a:r>
            <a:endParaRPr lang="en-US" dirty="0"/>
          </a:p>
        </p:txBody>
      </p:sp>
      <p:sp>
        <p:nvSpPr>
          <p:cNvPr id="11" name="TextBox 10"/>
          <p:cNvSpPr txBox="1">
            <a:spLocks noChangeArrowheads="1"/>
          </p:cNvSpPr>
          <p:nvPr userDrawn="1"/>
        </p:nvSpPr>
        <p:spPr bwMode="auto">
          <a:xfrm>
            <a:off x="3276600" y="6565108"/>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dirty="0" smtClean="0">
                <a:solidFill>
                  <a:srgbClr val="101141"/>
                </a:solidFill>
              </a:rPr>
              <a:t>BITS </a:t>
            </a:r>
            <a:r>
              <a:rPr lang="en-US" altLang="en-US" sz="1100" dirty="0" err="1" smtClean="0">
                <a:solidFill>
                  <a:srgbClr val="101141"/>
                </a:solidFill>
              </a:rPr>
              <a:t>Pilani</a:t>
            </a:r>
            <a:r>
              <a:rPr lang="en-US" altLang="en-US" sz="1100" dirty="0" smtClean="0">
                <a:solidFill>
                  <a:srgbClr val="101141"/>
                </a:solidFill>
              </a:rPr>
              <a:t>, </a:t>
            </a:r>
            <a:r>
              <a:rPr lang="en-US" altLang="en-US" sz="1100" dirty="0" err="1" smtClean="0">
                <a:solidFill>
                  <a:srgbClr val="101141"/>
                </a:solidFill>
              </a:rPr>
              <a:t>Pilani</a:t>
            </a:r>
            <a:r>
              <a:rPr lang="en-US" altLang="en-US" sz="1100" dirty="0" smtClean="0">
                <a:solidFill>
                  <a:srgbClr val="101141"/>
                </a:solidFill>
              </a:rPr>
              <a:t> Campus</a:t>
            </a:r>
          </a:p>
        </p:txBody>
      </p:sp>
      <p:pic>
        <p:nvPicPr>
          <p:cNvPr id="12"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8"/>
          <p:cNvGrpSpPr>
            <a:grpSpLocks/>
          </p:cNvGrpSpPr>
          <p:nvPr userDrawn="1"/>
        </p:nvGrpSpPr>
        <p:grpSpPr bwMode="auto">
          <a:xfrm>
            <a:off x="2133600" y="6453982"/>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7" name="Group 22"/>
          <p:cNvGrpSpPr>
            <a:grpSpLocks/>
          </p:cNvGrpSpPr>
          <p:nvPr userDrawn="1"/>
        </p:nvGrpSpPr>
        <p:grpSpPr bwMode="auto">
          <a:xfrm>
            <a:off x="0" y="1295400"/>
            <a:ext cx="7010400" cy="46038"/>
            <a:chOff x="1905000" y="6553200"/>
            <a:chExt cx="7010400" cy="45719"/>
          </a:xfrm>
        </p:grpSpPr>
        <p:sp>
          <p:nvSpPr>
            <p:cNvPr id="18" name="Rectangle 1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Rectangle 1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extLst>
      <p:ext uri="{BB962C8B-B14F-4D97-AF65-F5344CB8AC3E}">
        <p14:creationId xmlns:p14="http://schemas.microsoft.com/office/powerpoint/2010/main" val="107324498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AD690D0B-5752-4A81-A504-518009FA8BAD}"/>
              </a:ext>
            </a:extLst>
          </p:cNvPr>
          <p:cNvSpPr>
            <a:spLocks noGrp="1"/>
          </p:cNvSpPr>
          <p:nvPr>
            <p:ph type="title" hasCustomPrompt="1"/>
          </p:nvPr>
        </p:nvSpPr>
        <p:spPr>
          <a:xfrm>
            <a:off x="321511" y="2532448"/>
            <a:ext cx="7222792" cy="1793104"/>
          </a:xfrm>
          <a:prstGeom prst="rect">
            <a:avLst/>
          </a:prstGeom>
          <a:noFill/>
        </p:spPr>
        <p:txBody>
          <a:bodyPr lIns="0" tIns="0" rIns="0" bIns="182880" anchor="b" anchorCtr="0"/>
          <a:lstStyle>
            <a:lvl1pPr>
              <a:defRPr sz="3600" strike="noStrike" spc="-37" baseline="0">
                <a:solidFill>
                  <a:schemeClr val="bg1"/>
                </a:solidFill>
              </a:defRPr>
            </a:lvl1pPr>
          </a:lstStyle>
          <a:p>
            <a:r>
              <a:rPr lang="en-US"/>
              <a:t>Microsoft Security Template</a:t>
            </a:r>
          </a:p>
        </p:txBody>
      </p:sp>
      <p:sp>
        <p:nvSpPr>
          <p:cNvPr id="7" name="Text Placeholder 10">
            <a:extLst>
              <a:ext uri="{FF2B5EF4-FFF2-40B4-BE49-F238E27FC236}">
                <a16:creationId xmlns="" xmlns:a16="http://schemas.microsoft.com/office/drawing/2014/main" id="{C1F99F02-3E51-4546-89C5-C025F79062ED}"/>
              </a:ext>
            </a:extLst>
          </p:cNvPr>
          <p:cNvSpPr>
            <a:spLocks noGrp="1"/>
          </p:cNvSpPr>
          <p:nvPr>
            <p:ph type="body" sz="quarter" idx="15" hasCustomPrompt="1"/>
          </p:nvPr>
        </p:nvSpPr>
        <p:spPr>
          <a:xfrm>
            <a:off x="331850" y="4350114"/>
            <a:ext cx="7202114" cy="600164"/>
          </a:xfrm>
          <a:prstGeom prst="rect">
            <a:avLst/>
          </a:prstGeom>
        </p:spPr>
        <p:txBody>
          <a:bodyPr/>
          <a:lstStyle>
            <a:lvl1pPr>
              <a:defRPr sz="1350">
                <a:solidFill>
                  <a:schemeClr val="bg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9" name="Picture 8" descr="Microsoft Security logo">
            <a:extLst>
              <a:ext uri="{FF2B5EF4-FFF2-40B4-BE49-F238E27FC236}">
                <a16:creationId xmlns="" xmlns:a16="http://schemas.microsoft.com/office/drawing/2014/main" id="{E885CF53-6B67-4503-A002-E69F5FDBAC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65" y="159693"/>
            <a:ext cx="2165809" cy="872047"/>
          </a:xfrm>
          <a:prstGeom prst="rect">
            <a:avLst/>
          </a:prstGeom>
        </p:spPr>
      </p:pic>
      <p:sp>
        <p:nvSpPr>
          <p:cNvPr id="2" name="Footer Placeholder 1">
            <a:extLst>
              <a:ext uri="{FF2B5EF4-FFF2-40B4-BE49-F238E27FC236}">
                <a16:creationId xmlns="" xmlns:a16="http://schemas.microsoft.com/office/drawing/2014/main" id="{ED1526DA-F698-4C79-82C4-50603392FE78}"/>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solidFill>
                  <a:srgbClr val="FFFFFF"/>
                </a:solidFill>
              </a:rPr>
              <a:t>© Copyright Microsoft Corporation. All rights reserved.</a:t>
            </a:r>
          </a:p>
        </p:txBody>
      </p:sp>
    </p:spTree>
    <p:custDataLst>
      <p:tags r:id="rId1"/>
    </p:custDataLst>
    <p:extLst>
      <p:ext uri="{BB962C8B-B14F-4D97-AF65-F5344CB8AC3E}">
        <p14:creationId xmlns:p14="http://schemas.microsoft.com/office/powerpoint/2010/main" val="3033968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784818F4-A7C9-42A2-B646-A2E7FBFC2C6A}"/>
              </a:ext>
            </a:extLst>
          </p:cNvPr>
          <p:cNvSpPr>
            <a:spLocks noGrp="1"/>
          </p:cNvSpPr>
          <p:nvPr>
            <p:ph type="title" hasCustomPrompt="1"/>
          </p:nvPr>
        </p:nvSpPr>
        <p:spPr>
          <a:xfrm>
            <a:off x="321511" y="2532448"/>
            <a:ext cx="4071702" cy="1793104"/>
          </a:xfrm>
          <a:prstGeom prst="rect">
            <a:avLst/>
          </a:prstGeom>
          <a:noFill/>
        </p:spPr>
        <p:txBody>
          <a:bodyPr lIns="0" tIns="0" rIns="0" bIns="182880" anchor="b" anchorCtr="0"/>
          <a:lstStyle>
            <a:lvl1pPr>
              <a:defRPr sz="3600" strike="noStrike" spc="-37" baseline="0">
                <a:solidFill>
                  <a:srgbClr val="000000"/>
                </a:solidFill>
              </a:defRPr>
            </a:lvl1pPr>
          </a:lstStyle>
          <a:p>
            <a:r>
              <a:rPr lang="en-US"/>
              <a:t>Microsoft Security title</a:t>
            </a:r>
          </a:p>
        </p:txBody>
      </p:sp>
      <p:sp>
        <p:nvSpPr>
          <p:cNvPr id="11" name="Text Placeholder 10">
            <a:extLst>
              <a:ext uri="{FF2B5EF4-FFF2-40B4-BE49-F238E27FC236}">
                <a16:creationId xmlns="" xmlns:a16="http://schemas.microsoft.com/office/drawing/2014/main" id="{87510E4F-289E-4FA9-AD79-BA5DADB74422}"/>
              </a:ext>
            </a:extLst>
          </p:cNvPr>
          <p:cNvSpPr>
            <a:spLocks noGrp="1"/>
          </p:cNvSpPr>
          <p:nvPr>
            <p:ph type="body" sz="quarter" idx="15" hasCustomPrompt="1"/>
          </p:nvPr>
        </p:nvSpPr>
        <p:spPr>
          <a:xfrm>
            <a:off x="331849" y="4350114"/>
            <a:ext cx="4060046" cy="600164"/>
          </a:xfrm>
          <a:prstGeom prst="rect">
            <a:avLst/>
          </a:prstGeom>
        </p:spPr>
        <p:txBody>
          <a:bodyPr/>
          <a:lstStyle>
            <a:lvl1pPr>
              <a:defRPr sz="1350">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 xmlns:a16="http://schemas.microsoft.com/office/drawing/2014/main" id="{99C23679-9C30-4932-A05B-FD651CCC7A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71745" y="0"/>
            <a:ext cx="4472255" cy="6858000"/>
          </a:xfrm>
          <a:prstGeom prst="rect">
            <a:avLst/>
          </a:prstGeom>
        </p:spPr>
      </p:pic>
      <p:pic>
        <p:nvPicPr>
          <p:cNvPr id="14" name="Picture 13" descr="Microsoft Security logo">
            <a:extLst>
              <a:ext uri="{FF2B5EF4-FFF2-40B4-BE49-F238E27FC236}">
                <a16:creationId xmlns="" xmlns:a16="http://schemas.microsoft.com/office/drawing/2014/main" id="{5FF57214-4BCC-49E8-BFB3-908E55D976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65" y="159692"/>
            <a:ext cx="2165809" cy="871754"/>
          </a:xfrm>
          <a:prstGeom prst="rect">
            <a:avLst/>
          </a:prstGeom>
        </p:spPr>
      </p:pic>
      <p:sp>
        <p:nvSpPr>
          <p:cNvPr id="2" name="Footer Placeholder 1">
            <a:extLst>
              <a:ext uri="{FF2B5EF4-FFF2-40B4-BE49-F238E27FC236}">
                <a16:creationId xmlns="" xmlns:a16="http://schemas.microsoft.com/office/drawing/2014/main" id="{E65B7A17-F09E-4A0C-9624-2514DF0E38D8}"/>
              </a:ext>
            </a:extLst>
          </p:cNvPr>
          <p:cNvSpPr txBox="1">
            <a:spLocks/>
          </p:cNvSpPr>
          <p:nvPr/>
        </p:nvSpPr>
        <p:spPr>
          <a:xfrm>
            <a:off x="331850" y="6616207"/>
            <a:ext cx="3086100" cy="103875"/>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r>
              <a:rPr lang="en-US" sz="675" dirty="0"/>
              <a:t>© Copyright Microsoft Corporation. All rights reserved.</a:t>
            </a:r>
          </a:p>
        </p:txBody>
      </p:sp>
      <p:pic>
        <p:nvPicPr>
          <p:cNvPr id="7" name="Picture 6" descr="Microsoft Security logo">
            <a:extLst>
              <a:ext uri="{FF2B5EF4-FFF2-40B4-BE49-F238E27FC236}">
                <a16:creationId xmlns="" xmlns:a16="http://schemas.microsoft.com/office/drawing/2014/main" id="{179F2F61-E1D8-4AD3-8BE8-A22CB255CB0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665" y="159692"/>
            <a:ext cx="2165809" cy="871754"/>
          </a:xfrm>
          <a:prstGeom prst="rect">
            <a:avLst/>
          </a:prstGeom>
        </p:spPr>
      </p:pic>
      <p:sp>
        <p:nvSpPr>
          <p:cNvPr id="8" name="Footer Placeholder 1">
            <a:extLst>
              <a:ext uri="{FF2B5EF4-FFF2-40B4-BE49-F238E27FC236}">
                <a16:creationId xmlns="" xmlns:a16="http://schemas.microsoft.com/office/drawing/2014/main" id="{6B4D3644-CD23-485A-B9E5-7BAA6362BFF4}"/>
              </a:ext>
            </a:extLst>
          </p:cNvPr>
          <p:cNvSpPr txBox="1">
            <a:spLocks/>
          </p:cNvSpPr>
          <p:nvPr userDrawn="1"/>
        </p:nvSpPr>
        <p:spPr>
          <a:xfrm>
            <a:off x="331850" y="6616207"/>
            <a:ext cx="3086100" cy="103875"/>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r>
              <a:rPr lang="en-US" sz="675" dirty="0"/>
              <a:t>© Copyright Microsoft Corporation. All rights reserved.</a:t>
            </a:r>
          </a:p>
        </p:txBody>
      </p:sp>
      <p:pic>
        <p:nvPicPr>
          <p:cNvPr id="9" name="图片 5" descr="图片包含 人, 室内, 桌子, 用&#10;&#10;描述已自动生成">
            <a:extLst>
              <a:ext uri="{FF2B5EF4-FFF2-40B4-BE49-F238E27FC236}">
                <a16:creationId xmlns="" xmlns:a16="http://schemas.microsoft.com/office/drawing/2014/main" id="{230DB2F7-08C6-476A-B8AE-619C011563DC}"/>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
          <a:stretch/>
        </p:blipFill>
        <p:spPr>
          <a:xfrm>
            <a:off x="4671747" y="0"/>
            <a:ext cx="4472254" cy="6858000"/>
          </a:xfrm>
          <a:prstGeom prst="rect">
            <a:avLst/>
          </a:prstGeom>
        </p:spPr>
      </p:pic>
    </p:spTree>
    <p:custDataLst>
      <p:tags r:id="rId1"/>
    </p:custDataLst>
    <p:extLst>
      <p:ext uri="{BB962C8B-B14F-4D97-AF65-F5344CB8AC3E}">
        <p14:creationId xmlns:p14="http://schemas.microsoft.com/office/powerpoint/2010/main" val="12057160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A27306FE-65C4-4996-9BE1-427D486B04D9}"/>
              </a:ext>
            </a:extLst>
          </p:cNvPr>
          <p:cNvSpPr>
            <a:spLocks noGrp="1"/>
          </p:cNvSpPr>
          <p:nvPr>
            <p:ph type="title" hasCustomPrompt="1"/>
          </p:nvPr>
        </p:nvSpPr>
        <p:spPr>
          <a:xfrm>
            <a:off x="321511" y="2532448"/>
            <a:ext cx="4071702" cy="1793104"/>
          </a:xfrm>
          <a:prstGeom prst="rect">
            <a:avLst/>
          </a:prstGeom>
          <a:noFill/>
        </p:spPr>
        <p:txBody>
          <a:bodyPr lIns="0" tIns="0" rIns="0" bIns="182880" anchor="b" anchorCtr="0"/>
          <a:lstStyle>
            <a:lvl1pPr>
              <a:defRPr sz="2700" strike="noStrike" spc="-37" baseline="0">
                <a:solidFill>
                  <a:schemeClr val="tx1"/>
                </a:solidFill>
              </a:defRPr>
            </a:lvl1pPr>
          </a:lstStyle>
          <a:p>
            <a:r>
              <a:rPr lang="en-US"/>
              <a:t>Microsoft Security title</a:t>
            </a:r>
          </a:p>
        </p:txBody>
      </p:sp>
      <p:sp>
        <p:nvSpPr>
          <p:cNvPr id="10" name="Text Placeholder 10">
            <a:extLst>
              <a:ext uri="{FF2B5EF4-FFF2-40B4-BE49-F238E27FC236}">
                <a16:creationId xmlns="" xmlns:a16="http://schemas.microsoft.com/office/drawing/2014/main" id="{01349437-0279-453A-A717-E16EDF7FE0AC}"/>
              </a:ext>
            </a:extLst>
          </p:cNvPr>
          <p:cNvSpPr>
            <a:spLocks noGrp="1"/>
          </p:cNvSpPr>
          <p:nvPr>
            <p:ph type="body" sz="quarter" idx="15" hasCustomPrompt="1"/>
          </p:nvPr>
        </p:nvSpPr>
        <p:spPr>
          <a:xfrm>
            <a:off x="331849" y="4350114"/>
            <a:ext cx="4060046" cy="600164"/>
          </a:xfrm>
          <a:prstGeom prst="rect">
            <a:avLst/>
          </a:prstGeom>
        </p:spPr>
        <p:txBody>
          <a:bodyPr/>
          <a:lstStyle>
            <a:lvl1pPr>
              <a:defRPr sz="1350">
                <a:solidFill>
                  <a:schemeClr val="tx1"/>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12" name="Picture 11" descr="Microsoft Security logo">
            <a:extLst>
              <a:ext uri="{FF2B5EF4-FFF2-40B4-BE49-F238E27FC236}">
                <a16:creationId xmlns="" xmlns:a16="http://schemas.microsoft.com/office/drawing/2014/main" id="{2A19D2AA-7E5B-4048-BD8D-8DB4E21BF4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65" y="159692"/>
            <a:ext cx="2165809" cy="871754"/>
          </a:xfrm>
          <a:prstGeom prst="rect">
            <a:avLst/>
          </a:prstGeom>
        </p:spPr>
      </p:pic>
      <p:sp>
        <p:nvSpPr>
          <p:cNvPr id="13" name="Oval 12">
            <a:extLst>
              <a:ext uri="{FF2B5EF4-FFF2-40B4-BE49-F238E27FC236}">
                <a16:creationId xmlns="" xmlns:a16="http://schemas.microsoft.com/office/drawing/2014/main" id="{4FCA5182-8101-4EA8-A802-3C05EAA207AF}"/>
              </a:ext>
              <a:ext uri="{C183D7F6-B498-43B3-948B-1728B52AA6E4}">
                <adec:decorative xmlns="" xmlns:adec="http://schemas.microsoft.com/office/drawing/2017/decorative" val="1"/>
              </a:ext>
            </a:extLst>
          </p:cNvPr>
          <p:cNvSpPr/>
          <p:nvPr/>
        </p:nvSpPr>
        <p:spPr bwMode="auto">
          <a:xfrm>
            <a:off x="4787353" y="589416"/>
            <a:ext cx="4253984"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 xmlns:a16="http://schemas.microsoft.com/office/drawing/2014/main" id="{F7BF130F-7E0E-447C-BDA0-95FFE62819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20715" y="900959"/>
            <a:ext cx="378726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 xmlns:a16="http://schemas.microsoft.com/office/drawing/2014/main" id="{9A5CFF19-B82A-44BC-B23B-B843CC3B1835}"/>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8676129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 xmlns:a16="http://schemas.microsoft.com/office/drawing/2014/main" id="{5A3434B6-4F01-4791-BC14-C82CC0A3FA1C}"/>
              </a:ext>
            </a:extLst>
          </p:cNvPr>
          <p:cNvSpPr>
            <a:spLocks noGrp="1"/>
          </p:cNvSpPr>
          <p:nvPr>
            <p:ph type="title" hasCustomPrompt="1"/>
          </p:nvPr>
        </p:nvSpPr>
        <p:spPr>
          <a:xfrm>
            <a:off x="313982" y="440494"/>
            <a:ext cx="8505951"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 xmlns:a16="http://schemas.microsoft.com/office/drawing/2014/main" id="{36286CFC-B945-4296-98AB-4502112835E5}"/>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custDataLst>
      <p:tags r:id="rId1"/>
    </p:custDataLst>
    <p:extLst>
      <p:ext uri="{BB962C8B-B14F-4D97-AF65-F5344CB8AC3E}">
        <p14:creationId xmlns:p14="http://schemas.microsoft.com/office/powerpoint/2010/main" val="15081673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 xmlns:a16="http://schemas.microsoft.com/office/drawing/2014/main" id="{8ED00628-11CE-4014-89C6-CD5E5AF5AAFC}"/>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6115309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A74CBFC5-126D-4E5D-BA79-A65662FA3631}"/>
              </a:ext>
            </a:extLst>
          </p:cNvPr>
          <p:cNvSpPr>
            <a:spLocks noGrp="1"/>
          </p:cNvSpPr>
          <p:nvPr>
            <p:ph type="title"/>
          </p:nvPr>
        </p:nvSpPr>
        <p:spPr>
          <a:xfrm>
            <a:off x="313982" y="440494"/>
            <a:ext cx="8505951" cy="642840"/>
          </a:xfrm>
          <a:prstGeom prst="rect">
            <a:avLst/>
          </a:prstGeom>
        </p:spPr>
        <p:txBody>
          <a:bodyPr/>
          <a:lstStyle/>
          <a:p>
            <a:r>
              <a:rPr lang="en-US"/>
              <a:t>Click to edit Master title style</a:t>
            </a:r>
          </a:p>
        </p:txBody>
      </p:sp>
      <p:sp>
        <p:nvSpPr>
          <p:cNvPr id="4" name="Text Placeholder 3">
            <a:extLst>
              <a:ext uri="{FF2B5EF4-FFF2-40B4-BE49-F238E27FC236}">
                <a16:creationId xmlns="" xmlns:a16="http://schemas.microsoft.com/office/drawing/2014/main" id="{DB521330-4B4A-4C5F-85CF-D5CBC2772D39}"/>
              </a:ext>
            </a:extLst>
          </p:cNvPr>
          <p:cNvSpPr>
            <a:spLocks noGrp="1"/>
          </p:cNvSpPr>
          <p:nvPr>
            <p:ph type="body" sz="quarter" idx="10" hasCustomPrompt="1"/>
          </p:nvPr>
        </p:nvSpPr>
        <p:spPr>
          <a:xfrm>
            <a:off x="313982" y="1083334"/>
            <a:ext cx="8505951" cy="323165"/>
          </a:xfrm>
          <a:prstGeom prst="rect">
            <a:avLst/>
          </a:prstGeom>
        </p:spPr>
        <p:txBody>
          <a:bodyPr lIns="0" tIns="45720" rIns="0" bIns="45720"/>
          <a:lstStyle>
            <a:lvl1pPr>
              <a:defRPr sz="15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 xmlns:a16="http://schemas.microsoft.com/office/drawing/2014/main" id="{F1375FA3-68AA-4B3B-BB83-932D76211D48}"/>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9430620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8" name="Footer Placeholder 1">
            <a:extLst>
              <a:ext uri="{FF2B5EF4-FFF2-40B4-BE49-F238E27FC236}">
                <a16:creationId xmlns="" xmlns:a16="http://schemas.microsoft.com/office/drawing/2014/main" id="{38846C7A-1465-453E-954F-398A9C851325}"/>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
        <p:nvSpPr>
          <p:cNvPr id="5" name="Content Placeholder 4">
            <a:extLst>
              <a:ext uri="{FF2B5EF4-FFF2-40B4-BE49-F238E27FC236}">
                <a16:creationId xmlns="" xmlns:a16="http://schemas.microsoft.com/office/drawing/2014/main" id="{22010A15-76C3-4CB9-8C26-920C3B14F1C8}"/>
              </a:ext>
            </a:extLst>
          </p:cNvPr>
          <p:cNvSpPr>
            <a:spLocks noGrp="1"/>
          </p:cNvSpPr>
          <p:nvPr>
            <p:ph sz="quarter" idx="10"/>
          </p:nvPr>
        </p:nvSpPr>
        <p:spPr>
          <a:xfrm>
            <a:off x="314326" y="1456897"/>
            <a:ext cx="8505608" cy="1605568"/>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92036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2" name="Rectangle 1">
            <a:extLst>
              <a:ext uri="{FF2B5EF4-FFF2-40B4-BE49-F238E27FC236}">
                <a16:creationId xmlns="" xmlns:a16="http://schemas.microsoft.com/office/drawing/2014/main" id="{F5777EA2-9454-422E-AEC3-45CEC596AEB8}"/>
              </a:ext>
            </a:extLst>
          </p:cNvPr>
          <p:cNvSpPr/>
          <p:nvPr/>
        </p:nvSpPr>
        <p:spPr bwMode="auto">
          <a:xfrm>
            <a:off x="0" y="4991100"/>
            <a:ext cx="9144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 xmlns:a16="http://schemas.microsoft.com/office/drawing/2014/main" id="{764357BA-0098-4BE6-A38B-76E4D9E64E6E}"/>
              </a:ext>
            </a:extLst>
          </p:cNvPr>
          <p:cNvSpPr>
            <a:spLocks noGrp="1"/>
          </p:cNvSpPr>
          <p:nvPr>
            <p:ph type="body" sz="quarter" idx="11"/>
          </p:nvPr>
        </p:nvSpPr>
        <p:spPr>
          <a:xfrm>
            <a:off x="313982" y="5050052"/>
            <a:ext cx="8505951" cy="415498"/>
          </a:xfrm>
          <a:prstGeom prst="rect">
            <a:avLst/>
          </a:prstGeom>
        </p:spPr>
        <p:txBody>
          <a:bodyPr lIns="0" rIns="0" anchor="ctr"/>
          <a:lstStyle>
            <a:lvl1pPr>
              <a:defRPr sz="1500"/>
            </a:lvl1pPr>
          </a:lstStyle>
          <a:p>
            <a:pPr lvl="0"/>
            <a:r>
              <a:rPr lang="en-US"/>
              <a:t>Click to edit Master text styles</a:t>
            </a:r>
          </a:p>
        </p:txBody>
      </p:sp>
      <p:sp>
        <p:nvSpPr>
          <p:cNvPr id="10" name="Footer Placeholder 1">
            <a:extLst>
              <a:ext uri="{FF2B5EF4-FFF2-40B4-BE49-F238E27FC236}">
                <a16:creationId xmlns="" xmlns:a16="http://schemas.microsoft.com/office/drawing/2014/main" id="{D2D727ED-2407-4339-9A8E-2F5298EDCC0D}"/>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
        <p:nvSpPr>
          <p:cNvPr id="7" name="Content Placeholder 4">
            <a:extLst>
              <a:ext uri="{FF2B5EF4-FFF2-40B4-BE49-F238E27FC236}">
                <a16:creationId xmlns="" xmlns:a16="http://schemas.microsoft.com/office/drawing/2014/main" id="{097BF00D-DF07-4788-BF8D-8E2A6E8E10CF}"/>
              </a:ext>
            </a:extLst>
          </p:cNvPr>
          <p:cNvSpPr>
            <a:spLocks noGrp="1"/>
          </p:cNvSpPr>
          <p:nvPr>
            <p:ph sz="quarter" idx="10"/>
          </p:nvPr>
        </p:nvSpPr>
        <p:spPr>
          <a:xfrm>
            <a:off x="314326" y="1456897"/>
            <a:ext cx="8505608" cy="1605568"/>
          </a:xfrm>
        </p:spPr>
        <p:txBody>
          <a:bodyPr/>
          <a:lstStyle>
            <a:lvl1pPr>
              <a:spcBef>
                <a:spcPts val="294"/>
              </a:spcBef>
              <a:spcAft>
                <a:spcPts val="441"/>
              </a:spcAft>
              <a:defRPr sz="1800"/>
            </a:lvl1pPr>
            <a:lvl2pPr>
              <a:spcBef>
                <a:spcPts val="294"/>
              </a:spcBef>
              <a:spcAft>
                <a:spcPts val="441"/>
              </a:spcAft>
              <a:defRPr/>
            </a:lvl2pPr>
            <a:lvl3pPr>
              <a:spcBef>
                <a:spcPts val="294"/>
              </a:spcBef>
              <a:spcAft>
                <a:spcPts val="441"/>
              </a:spcAft>
              <a:defRPr/>
            </a:lvl3pPr>
            <a:lvl4pPr>
              <a:spcBef>
                <a:spcPts val="294"/>
              </a:spcBef>
              <a:spcAft>
                <a:spcPts val="441"/>
              </a:spcAft>
              <a:defRPr/>
            </a:lvl4pPr>
            <a:lvl5pPr>
              <a:spcBef>
                <a:spcPts val="294"/>
              </a:spcBef>
              <a:spcAft>
                <a:spcPts val="441"/>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4790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4" name="Footer Placeholder 1">
            <a:extLst>
              <a:ext uri="{FF2B5EF4-FFF2-40B4-BE49-F238E27FC236}">
                <a16:creationId xmlns="" xmlns:a16="http://schemas.microsoft.com/office/drawing/2014/main" id="{D7B20489-E10E-436F-9A55-5179A38A07C0}"/>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
        <p:nvSpPr>
          <p:cNvPr id="7" name="Text Placeholder 6">
            <a:extLst>
              <a:ext uri="{FF2B5EF4-FFF2-40B4-BE49-F238E27FC236}">
                <a16:creationId xmlns="" xmlns:a16="http://schemas.microsoft.com/office/drawing/2014/main" id="{9E4100E4-ED12-4EA1-B91B-A0585DD89102}"/>
              </a:ext>
            </a:extLst>
          </p:cNvPr>
          <p:cNvSpPr>
            <a:spLocks noGrp="1"/>
          </p:cNvSpPr>
          <p:nvPr>
            <p:ph type="body" sz="quarter" idx="12"/>
          </p:nvPr>
        </p:nvSpPr>
        <p:spPr>
          <a:xfrm>
            <a:off x="313982" y="1456896"/>
            <a:ext cx="4184199" cy="1329851"/>
          </a:xfrm>
          <a:prstGeom prst="rect">
            <a:avLst/>
          </a:prstGeom>
          <a:solidFill>
            <a:schemeClr val="bg1">
              <a:lumMod val="95000"/>
            </a:schemeClr>
          </a:solidFill>
        </p:spPr>
        <p:txBody>
          <a:bodyPr lIns="137160" tIns="91440" rIns="137160"/>
          <a:lstStyle>
            <a:lvl1pPr>
              <a:defRPr sz="1500"/>
            </a:lvl1pPr>
            <a:lvl2pPr>
              <a:defRPr sz="1350"/>
            </a:lvl2pPr>
            <a:lvl3pPr>
              <a:defRPr sz="1050"/>
            </a:lvl3pPr>
            <a:lvl4pPr>
              <a:defRPr sz="105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 xmlns:a16="http://schemas.microsoft.com/office/drawing/2014/main" id="{D12338AC-E8F4-4E88-8093-C8E58508E19F}"/>
              </a:ext>
            </a:extLst>
          </p:cNvPr>
          <p:cNvSpPr>
            <a:spLocks noGrp="1"/>
          </p:cNvSpPr>
          <p:nvPr>
            <p:ph type="body" sz="quarter" idx="13"/>
          </p:nvPr>
        </p:nvSpPr>
        <p:spPr>
          <a:xfrm>
            <a:off x="4672012" y="1456896"/>
            <a:ext cx="4157663" cy="1329851"/>
          </a:xfrm>
          <a:prstGeom prst="rect">
            <a:avLst/>
          </a:prstGeom>
          <a:solidFill>
            <a:schemeClr val="bg1">
              <a:lumMod val="95000"/>
            </a:schemeClr>
          </a:solidFill>
        </p:spPr>
        <p:txBody>
          <a:bodyPr lIns="137160" tIns="91440" rIns="137160"/>
          <a:lstStyle>
            <a:lvl1pPr>
              <a:defRPr sz="1500"/>
            </a:lvl1pPr>
            <a:lvl2pPr>
              <a:defRPr sz="1350"/>
            </a:lvl2pPr>
            <a:lvl3pPr>
              <a:defRPr sz="1050"/>
            </a:lvl3pPr>
            <a:lvl4pPr>
              <a:defRPr sz="105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101161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4" name="Footer Placeholder 1">
            <a:extLst>
              <a:ext uri="{FF2B5EF4-FFF2-40B4-BE49-F238E27FC236}">
                <a16:creationId xmlns="" xmlns:a16="http://schemas.microsoft.com/office/drawing/2014/main" id="{D7B20489-E10E-436F-9A55-5179A38A07C0}"/>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
        <p:nvSpPr>
          <p:cNvPr id="7" name="Text Placeholder 6">
            <a:extLst>
              <a:ext uri="{FF2B5EF4-FFF2-40B4-BE49-F238E27FC236}">
                <a16:creationId xmlns="" xmlns:a16="http://schemas.microsoft.com/office/drawing/2014/main" id="{9E4100E4-ED12-4EA1-B91B-A0585DD89102}"/>
              </a:ext>
            </a:extLst>
          </p:cNvPr>
          <p:cNvSpPr>
            <a:spLocks noGrp="1"/>
          </p:cNvSpPr>
          <p:nvPr>
            <p:ph type="body" sz="quarter" idx="12"/>
          </p:nvPr>
        </p:nvSpPr>
        <p:spPr>
          <a:xfrm>
            <a:off x="313982" y="1214429"/>
            <a:ext cx="8505950" cy="913070"/>
          </a:xfrm>
          <a:prstGeom prst="rect">
            <a:avLst/>
          </a:prstGeom>
          <a:solidFill>
            <a:schemeClr val="bg1">
              <a:lumMod val="95000"/>
            </a:schemeClr>
          </a:solidFill>
        </p:spPr>
        <p:txBody>
          <a:bodyPr lIns="137160" tIns="91440" rIns="137160"/>
          <a:lstStyle>
            <a:lvl1pPr>
              <a:defRPr sz="1500"/>
            </a:lvl1pPr>
            <a:lvl2pPr>
              <a:defRPr sz="1350"/>
            </a:lvl2pPr>
            <a:lvl3pPr>
              <a:defRPr sz="1050"/>
            </a:lvl3pPr>
            <a:lvl4pPr>
              <a:defRPr sz="1050"/>
            </a:lvl4pPr>
            <a:lvl5pPr>
              <a:defRPr sz="825"/>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 xmlns:a16="http://schemas.microsoft.com/office/drawing/2014/main" id="{D0909D11-14AC-4C74-A6AA-E5A0E9FBF43C}"/>
              </a:ext>
            </a:extLst>
          </p:cNvPr>
          <p:cNvSpPr>
            <a:spLocks noGrp="1"/>
          </p:cNvSpPr>
          <p:nvPr>
            <p:ph type="body" sz="quarter" idx="14"/>
          </p:nvPr>
        </p:nvSpPr>
        <p:spPr>
          <a:xfrm>
            <a:off x="313982" y="4360116"/>
            <a:ext cx="8505949" cy="913070"/>
          </a:xfrm>
          <a:prstGeom prst="rect">
            <a:avLst/>
          </a:prstGeom>
          <a:solidFill>
            <a:schemeClr val="bg1">
              <a:lumMod val="95000"/>
            </a:schemeClr>
          </a:solidFill>
        </p:spPr>
        <p:txBody>
          <a:bodyPr lIns="137160" tIns="91440" rIns="137160"/>
          <a:lstStyle>
            <a:lvl1pPr>
              <a:defRPr sz="1500"/>
            </a:lvl1pPr>
            <a:lvl2pPr>
              <a:defRPr sz="1350"/>
            </a:lvl2pPr>
            <a:lvl3pPr>
              <a:defRPr sz="1050"/>
            </a:lvl3pPr>
            <a:lvl4pPr>
              <a:defRPr sz="1050"/>
            </a:lvl4pPr>
            <a:lvl5pPr>
              <a:defRPr sz="825"/>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 xmlns:a16="http://schemas.microsoft.com/office/drawing/2014/main" id="{D9602833-A9CA-44A2-8A9B-6FE791E5FFCA}"/>
              </a:ext>
            </a:extLst>
          </p:cNvPr>
          <p:cNvSpPr>
            <a:spLocks noGrp="1"/>
          </p:cNvSpPr>
          <p:nvPr>
            <p:ph type="body" sz="quarter" idx="15"/>
          </p:nvPr>
        </p:nvSpPr>
        <p:spPr>
          <a:xfrm>
            <a:off x="313982" y="2789873"/>
            <a:ext cx="8505950" cy="913070"/>
          </a:xfrm>
          <a:prstGeom prst="rect">
            <a:avLst/>
          </a:prstGeom>
          <a:solidFill>
            <a:schemeClr val="bg1">
              <a:lumMod val="95000"/>
            </a:schemeClr>
          </a:solidFill>
        </p:spPr>
        <p:txBody>
          <a:bodyPr lIns="137160" tIns="91440" rIns="137160"/>
          <a:lstStyle>
            <a:lvl1pPr>
              <a:defRPr sz="1500"/>
            </a:lvl1pPr>
            <a:lvl2pPr>
              <a:defRPr sz="1350"/>
            </a:lvl2pPr>
            <a:lvl3pPr>
              <a:defRPr sz="1050"/>
            </a:lvl3pPr>
            <a:lvl4pPr>
              <a:defRPr sz="1050"/>
            </a:lvl4pPr>
            <a:lvl5pPr>
              <a:defRPr sz="825"/>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144578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7CC8AB-DA3C-4CB0-8904-60D39B1950B9}" type="datetime1">
              <a:rPr lang="en-US" smtClean="0"/>
              <a:t>3/28/2022</a:t>
            </a:fld>
            <a:endParaRPr lang="en-US"/>
          </a:p>
        </p:txBody>
      </p:sp>
      <p:sp>
        <p:nvSpPr>
          <p:cNvPr id="5" name="Footer Placeholder 4"/>
          <p:cNvSpPr>
            <a:spLocks noGrp="1"/>
          </p:cNvSpPr>
          <p:nvPr>
            <p:ph type="ftr" sz="quarter" idx="11"/>
          </p:nvPr>
        </p:nvSpPr>
        <p:spPr/>
        <p:txBody>
          <a:bodyPr/>
          <a:lstStyle/>
          <a:p>
            <a:r>
              <a:rPr lang="en-US" dirty="0" smtClean="0"/>
              <a:t>Cloud, IoT and Enterprise Security</a:t>
            </a:r>
            <a:endParaRPr lang="en-US" dirty="0"/>
          </a:p>
        </p:txBody>
      </p:sp>
    </p:spTree>
    <p:extLst>
      <p:ext uri="{BB962C8B-B14F-4D97-AF65-F5344CB8AC3E}">
        <p14:creationId xmlns:p14="http://schemas.microsoft.com/office/powerpoint/2010/main" val="262533795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4" name="Footer Placeholder 1">
            <a:extLst>
              <a:ext uri="{FF2B5EF4-FFF2-40B4-BE49-F238E27FC236}">
                <a16:creationId xmlns="" xmlns:a16="http://schemas.microsoft.com/office/drawing/2014/main" id="{33B916B7-8152-49FF-A164-7DD23659B560}"/>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cxnSp>
        <p:nvCxnSpPr>
          <p:cNvPr id="9" name="Straight Connector 8">
            <a:extLst>
              <a:ext uri="{FF2B5EF4-FFF2-40B4-BE49-F238E27FC236}">
                <a16:creationId xmlns="" xmlns:a16="http://schemas.microsoft.com/office/drawing/2014/main" id="{9560DF53-F083-4693-94DB-3C03E7DBC3D5}"/>
              </a:ext>
              <a:ext uri="{C183D7F6-B498-43B3-948B-1728B52AA6E4}">
                <adec:decorative xmlns="" xmlns:adec="http://schemas.microsoft.com/office/drawing/2017/decorative" val="1"/>
              </a:ext>
            </a:extLst>
          </p:cNvPr>
          <p:cNvCxnSpPr>
            <a:cxnSpLocks/>
          </p:cNvCxnSpPr>
          <p:nvPr/>
        </p:nvCxnSpPr>
        <p:spPr>
          <a:xfrm>
            <a:off x="4566958"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 xmlns:a16="http://schemas.microsoft.com/office/drawing/2014/main" id="{BAFE2918-3798-46BA-AF15-F6E7C1037A82}"/>
              </a:ext>
            </a:extLst>
          </p:cNvPr>
          <p:cNvSpPr>
            <a:spLocks noGrp="1"/>
          </p:cNvSpPr>
          <p:nvPr>
            <p:ph type="body" sz="quarter" idx="13"/>
          </p:nvPr>
        </p:nvSpPr>
        <p:spPr>
          <a:xfrm>
            <a:off x="313850" y="1456897"/>
            <a:ext cx="4046220" cy="1028487"/>
          </a:xfrm>
          <a:prstGeom prst="rect">
            <a:avLst/>
          </a:prstGeom>
        </p:spPr>
        <p:txBody>
          <a:bodyPr lIns="0" tIns="91440" rIns="0">
            <a:spAutoFit/>
          </a:bodyPr>
          <a:lstStyle>
            <a:lvl1pPr>
              <a:defRPr sz="1800"/>
            </a:lvl1pPr>
            <a:lvl2pPr marL="171450" indent="-171450">
              <a:buFont typeface="Arial" panose="020B0604020202020204" pitchFamily="34" charset="0"/>
              <a:buChar char="•"/>
              <a:defRPr lang="en-US" sz="1500" kern="1200" spc="0" baseline="0" dirty="0">
                <a:solidFill>
                  <a:schemeClr val="tx1"/>
                </a:solidFill>
                <a:latin typeface="+mn-lt"/>
                <a:ea typeface="+mn-ea"/>
                <a:cs typeface="+mn-cs"/>
              </a:defRPr>
            </a:lvl2pPr>
            <a:lvl3pPr marL="428625" indent="-171450">
              <a:buFont typeface="Arial" panose="020B0604020202020204" pitchFamily="34" charset="0"/>
              <a:buChar char="‒"/>
              <a:defRPr/>
            </a:lvl3pPr>
            <a:lvl4pPr marL="171450" indent="0">
              <a:defRPr/>
            </a:lvl4pPr>
            <a:lvl5pPr marL="17145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 xmlns:a16="http://schemas.microsoft.com/office/drawing/2014/main" id="{787BD0F9-6A76-4A02-AADB-A6717FEE4FD1}"/>
              </a:ext>
            </a:extLst>
          </p:cNvPr>
          <p:cNvSpPr>
            <a:spLocks noGrp="1"/>
          </p:cNvSpPr>
          <p:nvPr>
            <p:ph type="body" sz="quarter" idx="14"/>
          </p:nvPr>
        </p:nvSpPr>
        <p:spPr>
          <a:xfrm>
            <a:off x="4773713" y="1456897"/>
            <a:ext cx="4046220" cy="1028487"/>
          </a:xfrm>
          <a:prstGeom prst="rect">
            <a:avLst/>
          </a:prstGeom>
        </p:spPr>
        <p:txBody>
          <a:bodyPr lIns="0" tIns="91440" rIns="0">
            <a:spAutoFit/>
          </a:bodyPr>
          <a:lstStyle>
            <a:lvl1pPr>
              <a:defRPr sz="1800"/>
            </a:lvl1pPr>
            <a:lvl2pPr marL="171450" indent="-171450">
              <a:buFont typeface="Arial" panose="020B0604020202020204" pitchFamily="34" charset="0"/>
              <a:buChar char="•"/>
              <a:defRPr sz="1500"/>
            </a:lvl2pPr>
            <a:lvl3pPr marL="471488" indent="-214313">
              <a:defRPr lang="en-US" sz="1350" kern="1200" spc="0" baseline="0" dirty="0">
                <a:solidFill>
                  <a:schemeClr val="tx1"/>
                </a:solidFill>
                <a:latin typeface="+mn-lt"/>
                <a:ea typeface="+mn-ea"/>
                <a:cs typeface="+mn-cs"/>
              </a:defRPr>
            </a:lvl3pPr>
            <a:lvl4pPr marL="171450" indent="0">
              <a:defRPr/>
            </a:lvl4pPr>
            <a:lvl5pPr marL="17145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0973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4" name="Footer Placeholder 1">
            <a:extLst>
              <a:ext uri="{FF2B5EF4-FFF2-40B4-BE49-F238E27FC236}">
                <a16:creationId xmlns="" xmlns:a16="http://schemas.microsoft.com/office/drawing/2014/main" id="{9E636679-D287-455E-9B40-9D596B9809AD}"/>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cxnSp>
        <p:nvCxnSpPr>
          <p:cNvPr id="8" name="Straight Connector 7">
            <a:extLst>
              <a:ext uri="{FF2B5EF4-FFF2-40B4-BE49-F238E27FC236}">
                <a16:creationId xmlns="" xmlns:a16="http://schemas.microsoft.com/office/drawing/2014/main" id="{C71BA47F-737F-4316-BB84-A3DEAFBFA123}"/>
              </a:ext>
              <a:ext uri="{C183D7F6-B498-43B3-948B-1728B52AA6E4}">
                <adec:decorative xmlns="" xmlns:adec="http://schemas.microsoft.com/office/drawing/2017/decorative" val="1"/>
              </a:ext>
            </a:extLst>
          </p:cNvPr>
          <p:cNvCxnSpPr>
            <a:cxnSpLocks/>
          </p:cNvCxnSpPr>
          <p:nvPr/>
        </p:nvCxnSpPr>
        <p:spPr>
          <a:xfrm>
            <a:off x="4566957"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 xmlns:a16="http://schemas.microsoft.com/office/drawing/2014/main" id="{7E1E6E1B-BF02-4546-AF3C-DCBB5FE781C3}"/>
              </a:ext>
            </a:extLst>
          </p:cNvPr>
          <p:cNvSpPr>
            <a:spLocks noGrp="1"/>
          </p:cNvSpPr>
          <p:nvPr>
            <p:ph type="body" sz="quarter" idx="13"/>
          </p:nvPr>
        </p:nvSpPr>
        <p:spPr>
          <a:xfrm>
            <a:off x="313850" y="1456898"/>
            <a:ext cx="4046220" cy="1028487"/>
          </a:xfrm>
          <a:prstGeom prst="rect">
            <a:avLst/>
          </a:prstGeom>
        </p:spPr>
        <p:txBody>
          <a:bodyPr lIns="0" tIns="91440" rIns="0"/>
          <a:lstStyle>
            <a:lvl1pPr>
              <a:defRPr lang="en-US" sz="1800" kern="1200" spc="-37" baseline="0" dirty="0">
                <a:solidFill>
                  <a:srgbClr val="000000"/>
                </a:solidFill>
                <a:latin typeface="+mj-lt"/>
                <a:ea typeface="+mn-ea"/>
                <a:cs typeface="+mn-cs"/>
              </a:defRPr>
            </a:lvl1pPr>
            <a:lvl2pPr>
              <a:defRPr sz="1500"/>
            </a:lvl2pPr>
            <a:lvl3pPr marL="304800" indent="-214313">
              <a:defRPr lang="en-US" sz="1350" kern="1200" spc="0" baseline="0" dirty="0" smtClean="0">
                <a:solidFill>
                  <a:schemeClr val="tx1"/>
                </a:solidFill>
                <a:latin typeface="+mn-lt"/>
                <a:ea typeface="+mn-ea"/>
                <a:cs typeface="+mn-cs"/>
              </a:defRPr>
            </a:lvl3pPr>
          </a:lstStyle>
          <a:p>
            <a:pPr marL="0" marR="0" lvl="0" indent="0" algn="l" defTabSz="685775" rtl="0" eaLnBrk="1" fontAlgn="auto" latinLnBrk="0" hangingPunct="1">
              <a:lnSpc>
                <a:spcPct val="100000"/>
              </a:lnSpc>
              <a:spcBef>
                <a:spcPts val="150"/>
              </a:spcBef>
              <a:spcAft>
                <a:spcPts val="300"/>
              </a:spcAft>
              <a:buClrTx/>
              <a:buSzPct val="90000"/>
              <a:buFont typeface="Wingdings" panose="05000000000000000000" pitchFamily="2" charset="2"/>
              <a:buNone/>
              <a:tabLst/>
            </a:pPr>
            <a:r>
              <a:rPr lang="en-US"/>
              <a:t>Click to edit Master text styles</a:t>
            </a:r>
          </a:p>
          <a:p>
            <a:pPr marL="0" marR="0" lvl="1" indent="0" algn="l" defTabSz="685775" rtl="0" eaLnBrk="1" fontAlgn="auto" latinLnBrk="0" hangingPunct="1">
              <a:lnSpc>
                <a:spcPct val="100000"/>
              </a:lnSpc>
              <a:spcBef>
                <a:spcPts val="150"/>
              </a:spcBef>
              <a:spcAft>
                <a:spcPts val="300"/>
              </a:spcAft>
              <a:buClrTx/>
              <a:buSzPct val="90000"/>
              <a:buFont typeface="Wingdings" panose="05000000000000000000" pitchFamily="2" charset="2"/>
              <a:buNone/>
              <a:tabLst/>
            </a:pPr>
            <a:r>
              <a:rPr lang="en-US"/>
              <a:t>Second level</a:t>
            </a:r>
          </a:p>
          <a:p>
            <a:pPr marL="0" marR="0" lvl="2" indent="0" algn="l" defTabSz="685775" rtl="0" eaLnBrk="1" fontAlgn="auto" latinLnBrk="0" hangingPunct="1">
              <a:lnSpc>
                <a:spcPct val="100000"/>
              </a:lnSpc>
              <a:spcBef>
                <a:spcPts val="150"/>
              </a:spcBef>
              <a:spcAft>
                <a:spcPts val="3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 xmlns:a16="http://schemas.microsoft.com/office/drawing/2014/main" id="{8CEFA611-F13F-4E68-BAED-7A1917CF9F72}"/>
              </a:ext>
            </a:extLst>
          </p:cNvPr>
          <p:cNvSpPr>
            <a:spLocks noGrp="1"/>
          </p:cNvSpPr>
          <p:nvPr>
            <p:ph type="body" sz="quarter" idx="14"/>
          </p:nvPr>
        </p:nvSpPr>
        <p:spPr>
          <a:xfrm>
            <a:off x="4773846" y="1456897"/>
            <a:ext cx="4056173" cy="1028487"/>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79432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4" name="Footer Placeholder 1">
            <a:extLst>
              <a:ext uri="{FF2B5EF4-FFF2-40B4-BE49-F238E27FC236}">
                <a16:creationId xmlns="" xmlns:a16="http://schemas.microsoft.com/office/drawing/2014/main" id="{4D18DD19-84C1-423C-9061-7A04BBDE37A9}"/>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
        <p:nvSpPr>
          <p:cNvPr id="8" name="Text Placeholder 9">
            <a:extLst>
              <a:ext uri="{FF2B5EF4-FFF2-40B4-BE49-F238E27FC236}">
                <a16:creationId xmlns="" xmlns:a16="http://schemas.microsoft.com/office/drawing/2014/main" id="{8B84CA61-426C-4B01-B846-13279D8655D5}"/>
              </a:ext>
            </a:extLst>
          </p:cNvPr>
          <p:cNvSpPr>
            <a:spLocks noGrp="1"/>
          </p:cNvSpPr>
          <p:nvPr>
            <p:ph type="body" sz="quarter" idx="15"/>
          </p:nvPr>
        </p:nvSpPr>
        <p:spPr>
          <a:xfrm>
            <a:off x="313982" y="1456896"/>
            <a:ext cx="4184199" cy="1028487"/>
          </a:xfrm>
          <a:prstGeom prst="rect">
            <a:avLst/>
          </a:prstGeom>
          <a:solidFill>
            <a:schemeClr val="bg1">
              <a:lumMod val="95000"/>
            </a:schemeClr>
          </a:solidFill>
        </p:spPr>
        <p:txBody>
          <a:bodyPr wrap="square" lIns="137160" tIns="91440" rIns="137160">
            <a:spAutoFit/>
          </a:bodyPr>
          <a:lstStyle>
            <a:lvl1pPr>
              <a:defRPr sz="1800"/>
            </a:lvl1pPr>
            <a:lvl3pPr marL="257175" indent="-171450">
              <a:buFont typeface="Arial" panose="020B0604020202020204" pitchFamily="34" charset="0"/>
              <a:buChar char="•"/>
              <a:defRPr/>
            </a:lvl3pPr>
            <a:lvl4pPr marL="257175" indent="-171450">
              <a:buFont typeface="Arial" panose="020B0604020202020204" pitchFamily="34" charset="0"/>
              <a:buChar char="•"/>
              <a:defRPr/>
            </a:lvl4pPr>
            <a:lvl5pPr marL="257175"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 xmlns:a16="http://schemas.microsoft.com/office/drawing/2014/main" id="{6F0F154D-CA9D-43AC-9991-8F9965E9334E}"/>
              </a:ext>
            </a:extLst>
          </p:cNvPr>
          <p:cNvSpPr>
            <a:spLocks noGrp="1"/>
          </p:cNvSpPr>
          <p:nvPr>
            <p:ph type="body" sz="quarter" idx="16"/>
          </p:nvPr>
        </p:nvSpPr>
        <p:spPr>
          <a:xfrm>
            <a:off x="4662691" y="1456896"/>
            <a:ext cx="4158005" cy="1028487"/>
          </a:xfrm>
          <a:prstGeom prst="rect">
            <a:avLst/>
          </a:prstGeom>
          <a:solidFill>
            <a:schemeClr val="bg1">
              <a:lumMod val="95000"/>
            </a:schemeClr>
          </a:solidFill>
        </p:spPr>
        <p:txBody>
          <a:bodyPr lIns="137160" tIns="91440" rIns="137160">
            <a:spAutoFit/>
          </a:bodyPr>
          <a:lstStyle>
            <a:lvl1pPr>
              <a:defRPr sz="1800"/>
            </a:lvl1pPr>
            <a:lvl3pPr marL="257175" indent="-171450">
              <a:buFont typeface="Arial" panose="020B0604020202020204" pitchFamily="34" charset="0"/>
              <a:buChar char="•"/>
              <a:defRPr lang="en-US" sz="1350" kern="1200" spc="0" baseline="0" dirty="0" smtClean="0">
                <a:solidFill>
                  <a:schemeClr val="tx1"/>
                </a:solidFill>
                <a:latin typeface="+mn-lt"/>
                <a:ea typeface="+mn-ea"/>
                <a:cs typeface="+mn-cs"/>
              </a:defRPr>
            </a:lvl3pPr>
            <a:lvl4pPr marL="257175" indent="-171450">
              <a:buFont typeface="Arial" panose="020B0604020202020204" pitchFamily="34" charset="0"/>
              <a:buChar char="•"/>
              <a:defRPr/>
            </a:lvl4pPr>
            <a:lvl5pPr marL="257175"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525847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B29445A-A014-4223-90E2-3D3353E0CE83}"/>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 xmlns:a16="http://schemas.microsoft.com/office/drawing/2014/main" id="{F8047BC8-CD6A-41DD-B8E0-4737DD93BABF}"/>
              </a:ext>
            </a:extLst>
          </p:cNvPr>
          <p:cNvSpPr>
            <a:spLocks noGrp="1"/>
          </p:cNvSpPr>
          <p:nvPr>
            <p:ph type="body" sz="quarter" idx="10" hasCustomPrompt="1"/>
          </p:nvPr>
        </p:nvSpPr>
        <p:spPr>
          <a:xfrm>
            <a:off x="313983" y="1457325"/>
            <a:ext cx="8515693" cy="1800493"/>
          </a:xfrm>
          <a:prstGeom prst="rect">
            <a:avLst/>
          </a:prstGeom>
          <a:ln w="19050">
            <a:solidFill>
              <a:schemeClr val="accent1"/>
            </a:solidFill>
          </a:ln>
        </p:spPr>
        <p:txBody>
          <a:bodyPr lIns="137160" tIns="91440" rIns="137160"/>
          <a:lstStyle>
            <a:lvl1pPr>
              <a:defRPr sz="15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 xmlns:a16="http://schemas.microsoft.com/office/drawing/2014/main" id="{D1EEFE0E-1172-4AF0-9FFA-3C7C1783C53A}"/>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3232266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6728F4B-C908-4F6F-A8F2-43C3195A2FCA}"/>
              </a:ext>
            </a:extLst>
          </p:cNvPr>
          <p:cNvSpPr/>
          <p:nvPr/>
        </p:nvSpPr>
        <p:spPr bwMode="auto">
          <a:xfrm>
            <a:off x="0" y="0"/>
            <a:ext cx="20574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3088902"/>
            <a:ext cx="1469574"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 xmlns:a16="http://schemas.microsoft.com/office/drawing/2014/main" id="{C40C1B65-53AE-4559-BCFE-31C83CB9F548}"/>
              </a:ext>
            </a:extLst>
          </p:cNvPr>
          <p:cNvSpPr>
            <a:spLocks noGrp="1"/>
          </p:cNvSpPr>
          <p:nvPr>
            <p:ph type="body" sz="quarter" idx="21" hasCustomPrompt="1"/>
          </p:nvPr>
        </p:nvSpPr>
        <p:spPr>
          <a:xfrm>
            <a:off x="3058715" y="1358899"/>
            <a:ext cx="5771302" cy="1224436"/>
          </a:xfrm>
          <a:prstGeom prst="rect">
            <a:avLst/>
          </a:prstGeom>
        </p:spPr>
        <p:txBody>
          <a:bodyPr vert="horz" wrap="square" lIns="0" tIns="0" rIns="0" bIns="0" rtlCol="0" anchor="ctr">
            <a:noAutofit/>
          </a:bodyPr>
          <a:lstStyle>
            <a:lvl1pPr>
              <a:defRPr lang="en-US" sz="1200" b="0" spc="0" dirty="0">
                <a:solidFill>
                  <a:schemeClr val="tx1"/>
                </a:solidFill>
                <a:latin typeface="+mn-lt"/>
              </a:defRPr>
            </a:lvl1pPr>
          </a:lstStyle>
          <a:p>
            <a:pPr lvl="0">
              <a:lnSpc>
                <a:spcPts val="1324"/>
              </a:lnSpc>
              <a:spcBef>
                <a:spcPts val="66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 xmlns:a16="http://schemas.microsoft.com/office/drawing/2014/main" id="{5928BA4F-8E21-4EC4-B084-5A923473F5E3}"/>
              </a:ext>
            </a:extLst>
          </p:cNvPr>
          <p:cNvSpPr>
            <a:spLocks noGrp="1"/>
          </p:cNvSpPr>
          <p:nvPr>
            <p:ph type="body" sz="quarter" idx="22" hasCustomPrompt="1"/>
          </p:nvPr>
        </p:nvSpPr>
        <p:spPr>
          <a:xfrm>
            <a:off x="3058715" y="2829482"/>
            <a:ext cx="5771302" cy="1224436"/>
          </a:xfrm>
          <a:prstGeom prst="rect">
            <a:avLst/>
          </a:prstGeom>
        </p:spPr>
        <p:txBody>
          <a:bodyPr vert="horz" wrap="square" lIns="0" tIns="0" rIns="0" bIns="0" rtlCol="0" anchor="ctr">
            <a:noAutofit/>
          </a:bodyPr>
          <a:lstStyle>
            <a:lvl1pPr>
              <a:defRPr lang="en-US" sz="1200" b="0" spc="0" dirty="0">
                <a:solidFill>
                  <a:schemeClr val="tx1"/>
                </a:solidFill>
                <a:latin typeface="+mn-lt"/>
              </a:defRPr>
            </a:lvl1pPr>
          </a:lstStyle>
          <a:p>
            <a:pPr lvl="0">
              <a:lnSpc>
                <a:spcPts val="1324"/>
              </a:lnSpc>
              <a:spcBef>
                <a:spcPts val="66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 xmlns:a16="http://schemas.microsoft.com/office/drawing/2014/main" id="{C91E4A05-D2EB-4AB5-879E-7AC83F36E133}"/>
              </a:ext>
            </a:extLst>
          </p:cNvPr>
          <p:cNvSpPr>
            <a:spLocks noGrp="1"/>
          </p:cNvSpPr>
          <p:nvPr>
            <p:ph type="body" sz="quarter" idx="23" hasCustomPrompt="1"/>
          </p:nvPr>
        </p:nvSpPr>
        <p:spPr>
          <a:xfrm>
            <a:off x="3058715" y="4300064"/>
            <a:ext cx="5771302" cy="1224436"/>
          </a:xfrm>
          <a:prstGeom prst="rect">
            <a:avLst/>
          </a:prstGeom>
        </p:spPr>
        <p:txBody>
          <a:bodyPr vert="horz" wrap="square" lIns="0" tIns="0" rIns="0" bIns="0" rtlCol="0" anchor="ctr">
            <a:noAutofit/>
          </a:bodyPr>
          <a:lstStyle>
            <a:lvl1pPr>
              <a:defRPr lang="en-US" sz="1200" b="0" spc="0" dirty="0">
                <a:solidFill>
                  <a:schemeClr val="tx1"/>
                </a:solidFill>
                <a:latin typeface="+mn-lt"/>
              </a:defRPr>
            </a:lvl1pPr>
          </a:lstStyle>
          <a:p>
            <a:pPr lvl="0">
              <a:lnSpc>
                <a:spcPts val="1324"/>
              </a:lnSpc>
              <a:spcBef>
                <a:spcPts val="66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 xmlns:a16="http://schemas.microsoft.com/office/drawing/2014/main" id="{36632599-4450-4B26-B416-F73BFDC6D153}"/>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83459419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6728F4B-C908-4F6F-A8F2-43C3195A2FCA}"/>
              </a:ext>
            </a:extLst>
          </p:cNvPr>
          <p:cNvSpPr/>
          <p:nvPr/>
        </p:nvSpPr>
        <p:spPr bwMode="auto">
          <a:xfrm>
            <a:off x="0" y="0"/>
            <a:ext cx="20574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3088902"/>
            <a:ext cx="1469574"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3058716" y="948613"/>
            <a:ext cx="5771303" cy="896552"/>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3058716" y="2175058"/>
            <a:ext cx="5771303" cy="896552"/>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3058716" y="3401503"/>
            <a:ext cx="5771303" cy="896552"/>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3058716" y="4627948"/>
            <a:ext cx="5771303" cy="896552"/>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 xmlns:a16="http://schemas.microsoft.com/office/drawing/2014/main" id="{2A601E66-ACB9-41E6-B7CB-F4F28DD37183}"/>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96494952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6728F4B-C908-4F6F-A8F2-43C3195A2FCA}"/>
              </a:ext>
            </a:extLst>
          </p:cNvPr>
          <p:cNvSpPr/>
          <p:nvPr/>
        </p:nvSpPr>
        <p:spPr bwMode="auto">
          <a:xfrm>
            <a:off x="0" y="0"/>
            <a:ext cx="20574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3088902"/>
            <a:ext cx="1469574"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058716" y="457425"/>
            <a:ext cx="5771303" cy="741783"/>
          </a:xfrm>
          <a:prstGeom prst="rect">
            <a:avLst/>
          </a:prstGeom>
        </p:spPr>
        <p:txBody>
          <a:bodyPr vert="horz" wrap="square" lIns="0" tIns="0" rIns="0" bIns="0" rtlCol="0" anchor="ctr">
            <a:noAutofit/>
          </a:bodyPr>
          <a:lstStyle>
            <a:lvl2pPr>
              <a:defRPr lang="en-US" sz="135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3058716" y="1322484"/>
            <a:ext cx="5771303" cy="741783"/>
          </a:xfrm>
          <a:prstGeom prst="rect">
            <a:avLst/>
          </a:prstGeom>
        </p:spPr>
        <p:txBody>
          <a:bodyPr vert="horz" wrap="square" lIns="0" tIns="0" rIns="0" bIns="0" rtlCol="0" anchor="ctr">
            <a:noAutofit/>
          </a:bodyPr>
          <a:lstStyle>
            <a:lvl2pPr>
              <a:defRPr lang="en-US" sz="135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3058716" y="2187543"/>
            <a:ext cx="5771303" cy="741783"/>
          </a:xfrm>
          <a:prstGeom prst="rect">
            <a:avLst/>
          </a:prstGeom>
        </p:spPr>
        <p:txBody>
          <a:bodyPr vert="horz" wrap="square" lIns="0" tIns="0" rIns="0" bIns="0" rtlCol="0" anchor="ctr">
            <a:noAutofit/>
          </a:bodyPr>
          <a:lstStyle>
            <a:lvl2pPr>
              <a:defRPr lang="en-US" sz="135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3058716" y="3052602"/>
            <a:ext cx="5771303" cy="741783"/>
          </a:xfrm>
          <a:prstGeom prst="rect">
            <a:avLst/>
          </a:prstGeom>
        </p:spPr>
        <p:txBody>
          <a:bodyPr vert="horz" wrap="square" lIns="0" tIns="0" rIns="0" bIns="0" rtlCol="0" anchor="ctr">
            <a:noAutofit/>
          </a:bodyPr>
          <a:lstStyle>
            <a:lvl2pPr>
              <a:defRPr lang="en-US" sz="135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3058716" y="3917661"/>
            <a:ext cx="5771303" cy="741783"/>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 xmlns:a16="http://schemas.microsoft.com/office/drawing/2014/main" id="{94990F64-B54A-4123-AFAA-1BF57A1145A0}"/>
              </a:ext>
            </a:extLst>
          </p:cNvPr>
          <p:cNvSpPr>
            <a:spLocks noGrp="1"/>
          </p:cNvSpPr>
          <p:nvPr>
            <p:ph type="body" sz="quarter" idx="22" hasCustomPrompt="1"/>
          </p:nvPr>
        </p:nvSpPr>
        <p:spPr>
          <a:xfrm>
            <a:off x="3058716" y="4782718"/>
            <a:ext cx="5771303" cy="741783"/>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 xmlns:a16="http://schemas.microsoft.com/office/drawing/2014/main" id="{FFCA3FBD-1532-48BD-BD00-2733D2FFA239}"/>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6798585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6728F4B-C908-4F6F-A8F2-43C3195A2FCA}"/>
              </a:ext>
            </a:extLst>
          </p:cNvPr>
          <p:cNvSpPr/>
          <p:nvPr/>
        </p:nvSpPr>
        <p:spPr bwMode="auto">
          <a:xfrm>
            <a:off x="0" y="0"/>
            <a:ext cx="20574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3088902"/>
            <a:ext cx="1469574"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058716" y="466349"/>
            <a:ext cx="5771302" cy="675889"/>
          </a:xfrm>
          <a:prstGeom prst="rect">
            <a:avLst/>
          </a:prstGeom>
        </p:spPr>
        <p:txBody>
          <a:bodyPr vert="horz" wrap="square" lIns="0" tIns="0" rIns="0" bIns="0" rtlCol="0" anchor="ctr">
            <a:noAutofit/>
          </a:bodyPr>
          <a:lstStyle>
            <a:lvl2pPr>
              <a:defRPr lang="en-US" sz="12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3058716" y="1195668"/>
            <a:ext cx="5771302" cy="675889"/>
          </a:xfrm>
          <a:prstGeom prst="rect">
            <a:avLst/>
          </a:prstGeom>
        </p:spPr>
        <p:txBody>
          <a:bodyPr vert="horz" wrap="square" lIns="0" tIns="0" rIns="0" bIns="0" rtlCol="0" anchor="ctr">
            <a:noAutofit/>
          </a:bodyPr>
          <a:lstStyle>
            <a:lvl2pPr>
              <a:defRPr lang="en-US" sz="12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3058716" y="1924987"/>
            <a:ext cx="5771302" cy="675889"/>
          </a:xfrm>
          <a:prstGeom prst="rect">
            <a:avLst/>
          </a:prstGeom>
        </p:spPr>
        <p:txBody>
          <a:bodyPr vert="horz" wrap="square" lIns="0" tIns="0" rIns="0" bIns="0" rtlCol="0" anchor="ctr">
            <a:noAutofit/>
          </a:bodyPr>
          <a:lstStyle>
            <a:lvl2pPr>
              <a:defRPr lang="en-US" sz="12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3058716" y="2654306"/>
            <a:ext cx="5771302" cy="675889"/>
          </a:xfrm>
          <a:prstGeom prst="rect">
            <a:avLst/>
          </a:prstGeom>
        </p:spPr>
        <p:txBody>
          <a:bodyPr vert="horz" wrap="square" lIns="0" tIns="0" rIns="0" bIns="0" rtlCol="0" anchor="ctr">
            <a:noAutofit/>
          </a:bodyPr>
          <a:lstStyle>
            <a:lvl2pPr>
              <a:defRPr lang="en-US" sz="12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3058716" y="3383624"/>
            <a:ext cx="5771302" cy="675889"/>
          </a:xfrm>
          <a:prstGeom prst="rect">
            <a:avLst/>
          </a:prstGeom>
        </p:spPr>
        <p:txBody>
          <a:bodyPr vert="horz" wrap="square" lIns="0" tIns="0" rIns="0" bIns="0" rtlCol="0" anchor="ctr">
            <a:noAutofit/>
          </a:bodyPr>
          <a:lstStyle>
            <a:lvl2pPr>
              <a:defRPr lang="en-US" sz="12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 xmlns:a16="http://schemas.microsoft.com/office/drawing/2014/main" id="{94990F64-B54A-4123-AFAA-1BF57A1145A0}"/>
              </a:ext>
            </a:extLst>
          </p:cNvPr>
          <p:cNvSpPr>
            <a:spLocks noGrp="1"/>
          </p:cNvSpPr>
          <p:nvPr>
            <p:ph type="body" sz="quarter" idx="22" hasCustomPrompt="1"/>
          </p:nvPr>
        </p:nvSpPr>
        <p:spPr>
          <a:xfrm>
            <a:off x="3058716" y="4112944"/>
            <a:ext cx="5771302" cy="675889"/>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 xmlns:a16="http://schemas.microsoft.com/office/drawing/2014/main" id="{96437053-7BE5-40A0-9B10-9FC884BDC4B6}"/>
              </a:ext>
            </a:extLst>
          </p:cNvPr>
          <p:cNvSpPr>
            <a:spLocks noGrp="1"/>
          </p:cNvSpPr>
          <p:nvPr>
            <p:ph type="body" sz="quarter" idx="23" hasCustomPrompt="1"/>
          </p:nvPr>
        </p:nvSpPr>
        <p:spPr>
          <a:xfrm>
            <a:off x="3058716" y="4842262"/>
            <a:ext cx="5771302" cy="675889"/>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 xmlns:a16="http://schemas.microsoft.com/office/drawing/2014/main" id="{0E805036-ED99-4D06-B338-B8D2F2944F46}"/>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76014457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6728F4B-C908-4F6F-A8F2-43C3195A2FCA}"/>
              </a:ext>
            </a:extLst>
          </p:cNvPr>
          <p:cNvSpPr/>
          <p:nvPr/>
        </p:nvSpPr>
        <p:spPr bwMode="auto">
          <a:xfrm>
            <a:off x="1" y="0"/>
            <a:ext cx="1783556"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3088902"/>
            <a:ext cx="1469574"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2714625" y="458412"/>
            <a:ext cx="2497931" cy="675889"/>
          </a:xfrm>
          <a:prstGeom prst="rect">
            <a:avLst/>
          </a:prstGeo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2714625" y="1302263"/>
            <a:ext cx="2497931" cy="675889"/>
          </a:xfrm>
          <a:prstGeom prst="rect">
            <a:avLst/>
          </a:prstGeom>
        </p:spPr>
        <p:txBody>
          <a:bodyPr vert="horz" wrap="square" lIns="0" tIns="0" rIns="0" bIns="0" rtlCol="0" anchor="ctr">
            <a:noAutofit/>
          </a:bodyPr>
          <a:lstStyle>
            <a:lvl2pPr>
              <a:defRPr lang="en-US" sz="105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2714625" y="2146114"/>
            <a:ext cx="2497931" cy="675889"/>
          </a:xfrm>
          <a:prstGeom prst="rect">
            <a:avLst/>
          </a:prstGeo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2714625" y="2989965"/>
            <a:ext cx="2497931" cy="675889"/>
          </a:xfrm>
          <a:prstGeom prst="rect">
            <a:avLst/>
          </a:prstGeo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2714625" y="3833816"/>
            <a:ext cx="2497931" cy="675889"/>
          </a:xfrm>
          <a:prstGeom prst="rect">
            <a:avLst/>
          </a:prstGeo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 xmlns:a16="http://schemas.microsoft.com/office/drawing/2014/main" id="{94990F64-B54A-4123-AFAA-1BF57A1145A0}"/>
              </a:ext>
            </a:extLst>
          </p:cNvPr>
          <p:cNvSpPr>
            <a:spLocks noGrp="1"/>
          </p:cNvSpPr>
          <p:nvPr>
            <p:ph type="body" sz="quarter" idx="22" hasCustomPrompt="1"/>
          </p:nvPr>
        </p:nvSpPr>
        <p:spPr>
          <a:xfrm>
            <a:off x="2714625" y="4677669"/>
            <a:ext cx="2497931" cy="675889"/>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 xmlns:a16="http://schemas.microsoft.com/office/drawing/2014/main" id="{B26AB1BC-D652-40F2-83A2-06F6897248D2}"/>
              </a:ext>
            </a:extLst>
          </p:cNvPr>
          <p:cNvSpPr>
            <a:spLocks noGrp="1"/>
          </p:cNvSpPr>
          <p:nvPr>
            <p:ph type="body" sz="quarter" idx="24" hasCustomPrompt="1"/>
          </p:nvPr>
        </p:nvSpPr>
        <p:spPr>
          <a:xfrm>
            <a:off x="6248400" y="458412"/>
            <a:ext cx="2581618" cy="675889"/>
          </a:xfrm>
          <a:prstGeom prst="rect">
            <a:avLst/>
          </a:prstGeo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 xmlns:a16="http://schemas.microsoft.com/office/drawing/2014/main" id="{B7BCA0EE-6780-4007-A1E7-E2C766ADB6AC}"/>
              </a:ext>
            </a:extLst>
          </p:cNvPr>
          <p:cNvSpPr>
            <a:spLocks noGrp="1"/>
          </p:cNvSpPr>
          <p:nvPr>
            <p:ph type="body" sz="quarter" idx="25" hasCustomPrompt="1"/>
          </p:nvPr>
        </p:nvSpPr>
        <p:spPr>
          <a:xfrm>
            <a:off x="6248400" y="1302263"/>
            <a:ext cx="2581618" cy="675889"/>
          </a:xfrm>
          <a:prstGeom prst="rect">
            <a:avLst/>
          </a:prstGeom>
        </p:spPr>
        <p:txBody>
          <a:bodyPr vert="horz" wrap="square" lIns="0" tIns="0" rIns="0" bIns="0" rtlCol="0" anchor="ctr">
            <a:noAutofit/>
          </a:bodyPr>
          <a:lstStyle>
            <a:lvl2pPr>
              <a:defRPr lang="en-US" sz="105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 xmlns:a16="http://schemas.microsoft.com/office/drawing/2014/main" id="{42F7FEE8-0C97-4A8D-B62A-F9127046CA49}"/>
              </a:ext>
            </a:extLst>
          </p:cNvPr>
          <p:cNvSpPr>
            <a:spLocks noGrp="1"/>
          </p:cNvSpPr>
          <p:nvPr>
            <p:ph type="body" sz="quarter" idx="26" hasCustomPrompt="1"/>
          </p:nvPr>
        </p:nvSpPr>
        <p:spPr>
          <a:xfrm>
            <a:off x="6248400" y="2146114"/>
            <a:ext cx="2581618" cy="675889"/>
          </a:xfrm>
          <a:prstGeom prst="rect">
            <a:avLst/>
          </a:prstGeom>
        </p:spPr>
        <p:txBody>
          <a:bodyPr vert="horz" wrap="square" lIns="0" tIns="0" rIns="0" bIns="0" rtlCol="0" anchor="ctr">
            <a:noAutofit/>
          </a:bodyPr>
          <a:lstStyle>
            <a:lvl2pPr>
              <a:defRPr lang="en-US" sz="105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 xmlns:a16="http://schemas.microsoft.com/office/drawing/2014/main" id="{A2CDDCC0-5CE0-47BF-9A58-947FAAFE0464}"/>
              </a:ext>
            </a:extLst>
          </p:cNvPr>
          <p:cNvSpPr>
            <a:spLocks noGrp="1"/>
          </p:cNvSpPr>
          <p:nvPr>
            <p:ph type="body" sz="quarter" idx="27" hasCustomPrompt="1"/>
          </p:nvPr>
        </p:nvSpPr>
        <p:spPr>
          <a:xfrm>
            <a:off x="6248400" y="2989965"/>
            <a:ext cx="2581618" cy="675889"/>
          </a:xfrm>
          <a:prstGeom prst="rect">
            <a:avLst/>
          </a:prstGeo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 xmlns:a16="http://schemas.microsoft.com/office/drawing/2014/main" id="{CE365600-EF9A-4204-AC1D-49DA60EE0BC9}"/>
              </a:ext>
            </a:extLst>
          </p:cNvPr>
          <p:cNvSpPr>
            <a:spLocks noGrp="1"/>
          </p:cNvSpPr>
          <p:nvPr>
            <p:ph type="body" sz="quarter" idx="28" hasCustomPrompt="1"/>
          </p:nvPr>
        </p:nvSpPr>
        <p:spPr>
          <a:xfrm>
            <a:off x="6248400" y="3833816"/>
            <a:ext cx="2581618" cy="675889"/>
          </a:xfrm>
          <a:prstGeom prst="rect">
            <a:avLst/>
          </a:prstGeom>
        </p:spPr>
        <p:txBody>
          <a:bodyPr vert="horz" wrap="square" lIns="0" tIns="0" rIns="0" bIns="0" rtlCol="0" anchor="ctr">
            <a:noAutofit/>
          </a:bodyPr>
          <a:lstStyle>
            <a:lvl2pPr>
              <a:defRPr lang="en-US" sz="105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 xmlns:a16="http://schemas.microsoft.com/office/drawing/2014/main" id="{7C988AC2-C93F-4C50-A6B6-35E8D243E2D3}"/>
              </a:ext>
            </a:extLst>
          </p:cNvPr>
          <p:cNvSpPr>
            <a:spLocks noGrp="1"/>
          </p:cNvSpPr>
          <p:nvPr>
            <p:ph type="body" sz="quarter" idx="29" hasCustomPrompt="1"/>
          </p:nvPr>
        </p:nvSpPr>
        <p:spPr>
          <a:xfrm>
            <a:off x="6248400" y="4677669"/>
            <a:ext cx="2581618" cy="675889"/>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050" b="0">
                <a:solidFill>
                  <a:schemeClr val="tx1"/>
                </a:solidFill>
              </a:defRPr>
            </a:lvl2pPr>
            <a:lvl3pPr marL="336145" indent="0">
              <a:buNone/>
              <a:defRPr/>
            </a:lvl3pPr>
            <a:lvl4pPr marL="504218" indent="0">
              <a:buNone/>
              <a:defRPr/>
            </a:lvl4pPr>
            <a:lvl5pPr marL="672290"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 xmlns:a16="http://schemas.microsoft.com/office/drawing/2014/main" id="{20AEC5E9-15FA-4088-BD82-723F6A9F15A1}"/>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78214687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 xmlns:a16="http://schemas.microsoft.com/office/drawing/2014/main" id="{DB14B4B7-6595-4F80-A720-AEE6406FDDDB}"/>
              </a:ext>
            </a:extLst>
          </p:cNvPr>
          <p:cNvSpPr>
            <a:spLocks noGrp="1"/>
          </p:cNvSpPr>
          <p:nvPr>
            <p:ph type="title" hasCustomPrompt="1"/>
          </p:nvPr>
        </p:nvSpPr>
        <p:spPr>
          <a:xfrm>
            <a:off x="313982" y="440494"/>
            <a:ext cx="8505951" cy="680196"/>
          </a:xfrm>
          <a:prstGeom prst="rect">
            <a:avLst/>
          </a:prstGeom>
        </p:spPr>
        <p:txBody>
          <a:bodyPr/>
          <a:lstStyle/>
          <a:p>
            <a:r>
              <a:rPr lang="en-US"/>
              <a:t>Text layout three columns images and text</a:t>
            </a:r>
          </a:p>
        </p:txBody>
      </p:sp>
      <p:sp>
        <p:nvSpPr>
          <p:cNvPr id="16" name="Rectangle 15">
            <a:extLst>
              <a:ext uri="{FF2B5EF4-FFF2-40B4-BE49-F238E27FC236}">
                <a16:creationId xmlns="" xmlns:a16="http://schemas.microsoft.com/office/drawing/2014/main" id="{A6AC17A7-7CAA-4CA5-89CD-184D76C19F56}"/>
              </a:ext>
              <a:ext uri="{C183D7F6-B498-43B3-948B-1728B52AA6E4}">
                <adec:decorative xmlns="" xmlns:adec="http://schemas.microsoft.com/office/drawing/2017/decorative" val="1"/>
              </a:ext>
            </a:extLst>
          </p:cNvPr>
          <p:cNvSpPr/>
          <p:nvPr/>
        </p:nvSpPr>
        <p:spPr bwMode="auto">
          <a:xfrm>
            <a:off x="351100" y="1456897"/>
            <a:ext cx="270258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E501F238-570E-E648-9E57-DAA86A7A8ED3}"/>
              </a:ext>
            </a:extLst>
          </p:cNvPr>
          <p:cNvSpPr>
            <a:spLocks noGrp="1"/>
          </p:cNvSpPr>
          <p:nvPr>
            <p:ph type="pic" sz="quarter" idx="21" hasCustomPrompt="1"/>
          </p:nvPr>
        </p:nvSpPr>
        <p:spPr>
          <a:xfrm>
            <a:off x="444569" y="1560579"/>
            <a:ext cx="2515643" cy="2836300"/>
          </a:xfrm>
          <a:prstGeom prst="rect">
            <a:avLst/>
          </a:prstGeom>
          <a:blipFill>
            <a:blip r:embed="rId3" cstate="print">
              <a:extLst>
                <a:ext uri="{28A0092B-C50C-407E-A947-70E740481C1C}">
                  <a14:useLocalDpi xmlns:a14="http://schemas.microsoft.com/office/drawing/2010/main" val="0"/>
                </a:ext>
              </a:extLst>
            </a:blip>
            <a:stretch>
              <a:fillRect/>
            </a:stretch>
          </a:blipFill>
          <a:ln w="19050">
            <a:noFill/>
          </a:ln>
        </p:spPr>
        <p:txBody>
          <a:bodyPr lIns="914400" rIns="91440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9"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 xmlns:a16="http://schemas.microsoft.com/office/drawing/2014/main" id="{F22038DD-9076-B34B-B54A-107DF3F024EE}"/>
              </a:ext>
            </a:extLst>
          </p:cNvPr>
          <p:cNvSpPr>
            <a:spLocks noGrp="1"/>
          </p:cNvSpPr>
          <p:nvPr>
            <p:ph type="body" sz="quarter" idx="17" hasCustomPrompt="1"/>
          </p:nvPr>
        </p:nvSpPr>
        <p:spPr>
          <a:xfrm>
            <a:off x="313983" y="4889029"/>
            <a:ext cx="2739698" cy="415498"/>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 The quick brown fox jumps over the lazy dog. </a:t>
            </a:r>
          </a:p>
        </p:txBody>
      </p:sp>
      <p:sp>
        <p:nvSpPr>
          <p:cNvPr id="3" name="Rectangle 2">
            <a:extLst>
              <a:ext uri="{FF2B5EF4-FFF2-40B4-BE49-F238E27FC236}">
                <a16:creationId xmlns="" xmlns:a16="http://schemas.microsoft.com/office/drawing/2014/main" id="{7A2E6301-6404-4EF3-A39A-8E79FFA3C974}"/>
              </a:ext>
              <a:ext uri="{C183D7F6-B498-43B3-948B-1728B52AA6E4}">
                <adec:decorative xmlns="" xmlns:adec="http://schemas.microsoft.com/office/drawing/2017/decorative" val="1"/>
              </a:ext>
            </a:extLst>
          </p:cNvPr>
          <p:cNvSpPr/>
          <p:nvPr/>
        </p:nvSpPr>
        <p:spPr bwMode="auto">
          <a:xfrm>
            <a:off x="3231682" y="1456897"/>
            <a:ext cx="270258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 xmlns:a16="http://schemas.microsoft.com/office/drawing/2014/main" id="{1BE65963-6DE8-471D-88DB-2FC78087003C}"/>
              </a:ext>
            </a:extLst>
          </p:cNvPr>
          <p:cNvSpPr>
            <a:spLocks noGrp="1"/>
          </p:cNvSpPr>
          <p:nvPr>
            <p:ph type="pic" sz="quarter" idx="26" hasCustomPrompt="1"/>
          </p:nvPr>
        </p:nvSpPr>
        <p:spPr>
          <a:xfrm>
            <a:off x="3325151" y="1560579"/>
            <a:ext cx="2515643" cy="2836300"/>
          </a:xfrm>
          <a:prstGeom prst="rect">
            <a:avLst/>
          </a:prstGeom>
          <a:blipFill>
            <a:blip r:embed="rId3" cstate="print">
              <a:extLst>
                <a:ext uri="{28A0092B-C50C-407E-A947-70E740481C1C}">
                  <a14:useLocalDpi xmlns:a14="http://schemas.microsoft.com/office/drawing/2010/main" val="0"/>
                </a:ext>
              </a:extLst>
            </a:blip>
            <a:stretch>
              <a:fillRect/>
            </a:stretch>
          </a:blipFill>
          <a:ln w="19050">
            <a:noFill/>
          </a:ln>
        </p:spPr>
        <p:txBody>
          <a:bodyPr lIns="914400" rIns="91440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9"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 xmlns:a16="http://schemas.microsoft.com/office/drawing/2014/main" id="{B0C89B53-FA50-F248-AD0B-933DE098D70A}"/>
              </a:ext>
            </a:extLst>
          </p:cNvPr>
          <p:cNvSpPr>
            <a:spLocks noGrp="1"/>
          </p:cNvSpPr>
          <p:nvPr>
            <p:ph type="body" sz="quarter" idx="24" hasCustomPrompt="1"/>
          </p:nvPr>
        </p:nvSpPr>
        <p:spPr>
          <a:xfrm>
            <a:off x="3220477" y="4889029"/>
            <a:ext cx="2713786" cy="415498"/>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 The quick brown fox jumps over the lazy dog. </a:t>
            </a:r>
          </a:p>
        </p:txBody>
      </p:sp>
      <p:sp>
        <p:nvSpPr>
          <p:cNvPr id="17" name="Rectangle 16">
            <a:extLst>
              <a:ext uri="{FF2B5EF4-FFF2-40B4-BE49-F238E27FC236}">
                <a16:creationId xmlns="" xmlns:a16="http://schemas.microsoft.com/office/drawing/2014/main" id="{5EC0DAC3-9E26-491C-A10D-7D086E91DB76}"/>
              </a:ext>
              <a:ext uri="{C183D7F6-B498-43B3-948B-1728B52AA6E4}">
                <adec:decorative xmlns="" xmlns:adec="http://schemas.microsoft.com/office/drawing/2017/decorative" val="1"/>
              </a:ext>
            </a:extLst>
          </p:cNvPr>
          <p:cNvSpPr/>
          <p:nvPr/>
        </p:nvSpPr>
        <p:spPr bwMode="auto">
          <a:xfrm>
            <a:off x="6119266" y="1456897"/>
            <a:ext cx="270258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 xmlns:a16="http://schemas.microsoft.com/office/drawing/2014/main" id="{907DE53F-AA57-4741-9DAA-A44C19F78D30}"/>
              </a:ext>
            </a:extLst>
          </p:cNvPr>
          <p:cNvSpPr>
            <a:spLocks noGrp="1"/>
          </p:cNvSpPr>
          <p:nvPr>
            <p:ph type="pic" sz="quarter" idx="27" hasCustomPrompt="1"/>
          </p:nvPr>
        </p:nvSpPr>
        <p:spPr>
          <a:xfrm>
            <a:off x="6212736" y="1560579"/>
            <a:ext cx="2515643" cy="2836300"/>
          </a:xfrm>
          <a:prstGeom prst="rect">
            <a:avLst/>
          </a:prstGeom>
          <a:blipFill>
            <a:blip r:embed="rId3" cstate="print">
              <a:extLst>
                <a:ext uri="{28A0092B-C50C-407E-A947-70E740481C1C}">
                  <a14:useLocalDpi xmlns:a14="http://schemas.microsoft.com/office/drawing/2010/main" val="0"/>
                </a:ext>
              </a:extLst>
            </a:blip>
            <a:stretch>
              <a:fillRect/>
            </a:stretch>
          </a:blipFill>
          <a:ln w="19050">
            <a:noFill/>
          </a:ln>
        </p:spPr>
        <p:txBody>
          <a:bodyPr lIns="914400" rIns="91440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9"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 xmlns:a16="http://schemas.microsoft.com/office/drawing/2014/main" id="{C11EA858-BBCA-2149-9368-C1FDBC6C8DFD}"/>
              </a:ext>
            </a:extLst>
          </p:cNvPr>
          <p:cNvSpPr>
            <a:spLocks noGrp="1"/>
          </p:cNvSpPr>
          <p:nvPr>
            <p:ph type="body" sz="quarter" idx="25" hasCustomPrompt="1"/>
          </p:nvPr>
        </p:nvSpPr>
        <p:spPr>
          <a:xfrm>
            <a:off x="6108063" y="4889029"/>
            <a:ext cx="2713786" cy="415498"/>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 The quick brown fox jumps over the lazy dog. </a:t>
            </a:r>
          </a:p>
        </p:txBody>
      </p:sp>
      <p:sp>
        <p:nvSpPr>
          <p:cNvPr id="18" name="Text Placeholder 4">
            <a:extLst>
              <a:ext uri="{FF2B5EF4-FFF2-40B4-BE49-F238E27FC236}">
                <a16:creationId xmlns="" xmlns:a16="http://schemas.microsoft.com/office/drawing/2014/main" id="{6B0E7A2A-440B-4386-BA99-0E3495B2C78A}"/>
              </a:ext>
            </a:extLst>
          </p:cNvPr>
          <p:cNvSpPr>
            <a:spLocks noGrp="1"/>
          </p:cNvSpPr>
          <p:nvPr>
            <p:ph type="body" sz="quarter" idx="28" hasCustomPrompt="1"/>
          </p:nvPr>
        </p:nvSpPr>
        <p:spPr>
          <a:xfrm>
            <a:off x="313983" y="4582417"/>
            <a:ext cx="2739698"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 xmlns:a16="http://schemas.microsoft.com/office/drawing/2014/main" id="{84B94875-0E5C-4E1B-9009-179D2480580A}"/>
              </a:ext>
            </a:extLst>
          </p:cNvPr>
          <p:cNvSpPr>
            <a:spLocks noGrp="1"/>
          </p:cNvSpPr>
          <p:nvPr>
            <p:ph type="body" sz="quarter" idx="29" hasCustomPrompt="1"/>
          </p:nvPr>
        </p:nvSpPr>
        <p:spPr>
          <a:xfrm>
            <a:off x="3220477" y="4582417"/>
            <a:ext cx="2713786"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 xmlns:a16="http://schemas.microsoft.com/office/drawing/2014/main" id="{122C2A87-F659-470C-9A84-C24B6596BF30}"/>
              </a:ext>
            </a:extLst>
          </p:cNvPr>
          <p:cNvSpPr>
            <a:spLocks noGrp="1"/>
          </p:cNvSpPr>
          <p:nvPr>
            <p:ph type="body" sz="quarter" idx="30" hasCustomPrompt="1"/>
          </p:nvPr>
        </p:nvSpPr>
        <p:spPr>
          <a:xfrm>
            <a:off x="6108063" y="4582417"/>
            <a:ext cx="2713786"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 xmlns:a16="http://schemas.microsoft.com/office/drawing/2014/main" id="{078D6B2E-04FF-44FF-92BF-A50AB63F5A84}"/>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custDataLst>
      <p:tags r:id="rId1"/>
    </p:custDataLst>
    <p:extLst>
      <p:ext uri="{BB962C8B-B14F-4D97-AF65-F5344CB8AC3E}">
        <p14:creationId xmlns:p14="http://schemas.microsoft.com/office/powerpoint/2010/main" val="3470265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D3843B5-5FC3-457A-8B78-AA42173FD6A0}" type="datetime1">
              <a:rPr lang="en-US" smtClean="0"/>
              <a:t>3/28/2022</a:t>
            </a:fld>
            <a:endParaRPr lang="en-US"/>
          </a:p>
        </p:txBody>
      </p:sp>
      <p:sp>
        <p:nvSpPr>
          <p:cNvPr id="6" name="Footer Placeholder 5"/>
          <p:cNvSpPr>
            <a:spLocks noGrp="1"/>
          </p:cNvSpPr>
          <p:nvPr>
            <p:ph type="ftr" sz="quarter" idx="11"/>
          </p:nvPr>
        </p:nvSpPr>
        <p:spPr/>
        <p:txBody>
          <a:bodyPr/>
          <a:lstStyle/>
          <a:p>
            <a:r>
              <a:rPr lang="en-US" smtClean="0"/>
              <a:t>CS ZG525 / CSI ZG525/ ES ZG526: ADVANCED COMPUTER NETWORKS</a:t>
            </a:r>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93414031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 xmlns:a16="http://schemas.microsoft.com/office/drawing/2014/main" id="{DB14B4B7-6595-4F80-A720-AEE6406FDDDB}"/>
              </a:ext>
            </a:extLst>
          </p:cNvPr>
          <p:cNvSpPr>
            <a:spLocks noGrp="1"/>
          </p:cNvSpPr>
          <p:nvPr>
            <p:ph type="title" hasCustomPrompt="1"/>
          </p:nvPr>
        </p:nvSpPr>
        <p:spPr>
          <a:xfrm>
            <a:off x="313982" y="440494"/>
            <a:ext cx="8505951" cy="680196"/>
          </a:xfrm>
          <a:prstGeom prst="rect">
            <a:avLst/>
          </a:prstGeom>
        </p:spPr>
        <p:txBody>
          <a:bodyPr/>
          <a:lstStyle/>
          <a:p>
            <a:r>
              <a:rPr lang="en-US"/>
              <a:t>Text layout three columns images and text</a:t>
            </a:r>
          </a:p>
        </p:txBody>
      </p:sp>
      <p:sp>
        <p:nvSpPr>
          <p:cNvPr id="16" name="Rectangle 15">
            <a:extLst>
              <a:ext uri="{FF2B5EF4-FFF2-40B4-BE49-F238E27FC236}">
                <a16:creationId xmlns="" xmlns:a16="http://schemas.microsoft.com/office/drawing/2014/main" id="{A6AC17A7-7CAA-4CA5-89CD-184D76C19F56}"/>
              </a:ext>
              <a:ext uri="{C183D7F6-B498-43B3-948B-1728B52AA6E4}">
                <adec:decorative xmlns="" xmlns:adec="http://schemas.microsoft.com/office/drawing/2017/decorative" val="1"/>
              </a:ext>
            </a:extLst>
          </p:cNvPr>
          <p:cNvSpPr/>
          <p:nvPr/>
        </p:nvSpPr>
        <p:spPr bwMode="auto">
          <a:xfrm>
            <a:off x="313982" y="2497102"/>
            <a:ext cx="270258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E501F238-570E-E648-9E57-DAA86A7A8ED3}"/>
              </a:ext>
            </a:extLst>
          </p:cNvPr>
          <p:cNvSpPr>
            <a:spLocks noGrp="1"/>
          </p:cNvSpPr>
          <p:nvPr>
            <p:ph type="pic" sz="quarter" idx="21" hasCustomPrompt="1"/>
          </p:nvPr>
        </p:nvSpPr>
        <p:spPr>
          <a:xfrm>
            <a:off x="407451" y="2600785"/>
            <a:ext cx="2515643" cy="2836300"/>
          </a:xfrm>
          <a:prstGeom prst="rect">
            <a:avLst/>
          </a:prstGeom>
          <a:blipFill>
            <a:blip r:embed="rId3" cstate="print">
              <a:extLst>
                <a:ext uri="{28A0092B-C50C-407E-A947-70E740481C1C}">
                  <a14:useLocalDpi xmlns:a14="http://schemas.microsoft.com/office/drawing/2010/main" val="0"/>
                </a:ext>
              </a:extLst>
            </a:blip>
            <a:stretch>
              <a:fillRect/>
            </a:stretch>
          </a:blipFill>
          <a:ln w="19050">
            <a:noFill/>
          </a:ln>
        </p:spPr>
        <p:txBody>
          <a:bodyPr lIns="914400" rIns="91440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9"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3" name="Rectangle 2">
            <a:extLst>
              <a:ext uri="{FF2B5EF4-FFF2-40B4-BE49-F238E27FC236}">
                <a16:creationId xmlns="" xmlns:a16="http://schemas.microsoft.com/office/drawing/2014/main" id="{7A2E6301-6404-4EF3-A39A-8E79FFA3C974}"/>
              </a:ext>
              <a:ext uri="{C183D7F6-B498-43B3-948B-1728B52AA6E4}">
                <adec:decorative xmlns="" xmlns:adec="http://schemas.microsoft.com/office/drawing/2017/decorative" val="1"/>
              </a:ext>
            </a:extLst>
          </p:cNvPr>
          <p:cNvSpPr/>
          <p:nvPr/>
        </p:nvSpPr>
        <p:spPr bwMode="auto">
          <a:xfrm>
            <a:off x="3194563" y="2497102"/>
            <a:ext cx="270258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 xmlns:a16="http://schemas.microsoft.com/office/drawing/2014/main" id="{1BE65963-6DE8-471D-88DB-2FC78087003C}"/>
              </a:ext>
            </a:extLst>
          </p:cNvPr>
          <p:cNvSpPr>
            <a:spLocks noGrp="1"/>
          </p:cNvSpPr>
          <p:nvPr>
            <p:ph type="pic" sz="quarter" idx="26" hasCustomPrompt="1"/>
          </p:nvPr>
        </p:nvSpPr>
        <p:spPr>
          <a:xfrm>
            <a:off x="3288033" y="2600785"/>
            <a:ext cx="2515643" cy="2836300"/>
          </a:xfrm>
          <a:prstGeom prst="rect">
            <a:avLst/>
          </a:prstGeom>
          <a:blipFill>
            <a:blip r:embed="rId3" cstate="print">
              <a:extLst>
                <a:ext uri="{28A0092B-C50C-407E-A947-70E740481C1C}">
                  <a14:useLocalDpi xmlns:a14="http://schemas.microsoft.com/office/drawing/2010/main" val="0"/>
                </a:ext>
              </a:extLst>
            </a:blip>
            <a:stretch>
              <a:fillRect/>
            </a:stretch>
          </a:blipFill>
          <a:ln w="19050">
            <a:noFill/>
          </a:ln>
        </p:spPr>
        <p:txBody>
          <a:bodyPr lIns="914400" rIns="91440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9"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7" name="Rectangle 16">
            <a:extLst>
              <a:ext uri="{FF2B5EF4-FFF2-40B4-BE49-F238E27FC236}">
                <a16:creationId xmlns="" xmlns:a16="http://schemas.microsoft.com/office/drawing/2014/main" id="{5EC0DAC3-9E26-491C-A10D-7D086E91DB76}"/>
              </a:ext>
              <a:ext uri="{C183D7F6-B498-43B3-948B-1728B52AA6E4}">
                <adec:decorative xmlns="" xmlns:adec="http://schemas.microsoft.com/office/drawing/2017/decorative" val="1"/>
              </a:ext>
            </a:extLst>
          </p:cNvPr>
          <p:cNvSpPr/>
          <p:nvPr/>
        </p:nvSpPr>
        <p:spPr bwMode="auto">
          <a:xfrm>
            <a:off x="6082147" y="2497102"/>
            <a:ext cx="270258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 xmlns:a16="http://schemas.microsoft.com/office/drawing/2014/main" id="{907DE53F-AA57-4741-9DAA-A44C19F78D30}"/>
              </a:ext>
            </a:extLst>
          </p:cNvPr>
          <p:cNvSpPr>
            <a:spLocks noGrp="1"/>
          </p:cNvSpPr>
          <p:nvPr>
            <p:ph type="pic" sz="quarter" idx="27" hasCustomPrompt="1"/>
          </p:nvPr>
        </p:nvSpPr>
        <p:spPr>
          <a:xfrm>
            <a:off x="6175618" y="2600785"/>
            <a:ext cx="2515643" cy="2836300"/>
          </a:xfrm>
          <a:prstGeom prst="rect">
            <a:avLst/>
          </a:prstGeom>
          <a:blipFill>
            <a:blip r:embed="rId3" cstate="print">
              <a:extLst>
                <a:ext uri="{28A0092B-C50C-407E-A947-70E740481C1C}">
                  <a14:useLocalDpi xmlns:a14="http://schemas.microsoft.com/office/drawing/2010/main" val="0"/>
                </a:ext>
              </a:extLst>
            </a:blip>
            <a:stretch>
              <a:fillRect/>
            </a:stretch>
          </a:blipFill>
          <a:ln w="19050">
            <a:noFill/>
          </a:ln>
        </p:spPr>
        <p:txBody>
          <a:bodyPr lIns="914400" rIns="91440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9"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4" name="Footer Placeholder 1">
            <a:extLst>
              <a:ext uri="{FF2B5EF4-FFF2-40B4-BE49-F238E27FC236}">
                <a16:creationId xmlns="" xmlns:a16="http://schemas.microsoft.com/office/drawing/2014/main" id="{078D6B2E-04FF-44FF-92BF-A50AB63F5A84}"/>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
        <p:nvSpPr>
          <p:cNvPr id="24" name="Text Placeholder 4">
            <a:extLst>
              <a:ext uri="{FF2B5EF4-FFF2-40B4-BE49-F238E27FC236}">
                <a16:creationId xmlns="" xmlns:a16="http://schemas.microsoft.com/office/drawing/2014/main" id="{DFC6A495-0D5E-49BE-9BBC-D2EC0F8A173E}"/>
              </a:ext>
            </a:extLst>
          </p:cNvPr>
          <p:cNvSpPr>
            <a:spLocks noGrp="1"/>
          </p:cNvSpPr>
          <p:nvPr>
            <p:ph type="body" sz="quarter" idx="17" hasCustomPrompt="1"/>
          </p:nvPr>
        </p:nvSpPr>
        <p:spPr>
          <a:xfrm>
            <a:off x="313983" y="1656806"/>
            <a:ext cx="2739698" cy="415498"/>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 The quick brown fox jumps over the lazy dog. </a:t>
            </a:r>
          </a:p>
        </p:txBody>
      </p:sp>
      <p:sp>
        <p:nvSpPr>
          <p:cNvPr id="25" name="Text Placeholder 4">
            <a:extLst>
              <a:ext uri="{FF2B5EF4-FFF2-40B4-BE49-F238E27FC236}">
                <a16:creationId xmlns="" xmlns:a16="http://schemas.microsoft.com/office/drawing/2014/main" id="{E993087F-B7F0-452D-9862-4702BDA2A325}"/>
              </a:ext>
            </a:extLst>
          </p:cNvPr>
          <p:cNvSpPr>
            <a:spLocks noGrp="1"/>
          </p:cNvSpPr>
          <p:nvPr>
            <p:ph type="body" sz="quarter" idx="24" hasCustomPrompt="1"/>
          </p:nvPr>
        </p:nvSpPr>
        <p:spPr>
          <a:xfrm>
            <a:off x="3220477" y="1656806"/>
            <a:ext cx="2713786" cy="415498"/>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 The quick brown fox jumps over the lazy dog. </a:t>
            </a:r>
          </a:p>
        </p:txBody>
      </p:sp>
      <p:sp>
        <p:nvSpPr>
          <p:cNvPr id="26" name="Text Placeholder 4">
            <a:extLst>
              <a:ext uri="{FF2B5EF4-FFF2-40B4-BE49-F238E27FC236}">
                <a16:creationId xmlns="" xmlns:a16="http://schemas.microsoft.com/office/drawing/2014/main" id="{789386B5-D7AB-4883-8B79-1205708F3820}"/>
              </a:ext>
            </a:extLst>
          </p:cNvPr>
          <p:cNvSpPr>
            <a:spLocks noGrp="1"/>
          </p:cNvSpPr>
          <p:nvPr>
            <p:ph type="body" sz="quarter" idx="25" hasCustomPrompt="1"/>
          </p:nvPr>
        </p:nvSpPr>
        <p:spPr>
          <a:xfrm>
            <a:off x="6108063" y="1656806"/>
            <a:ext cx="2713786" cy="415498"/>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 The quick brown fox jumps over the lazy dog. </a:t>
            </a:r>
          </a:p>
        </p:txBody>
      </p:sp>
      <p:sp>
        <p:nvSpPr>
          <p:cNvPr id="27" name="Text Placeholder 4">
            <a:extLst>
              <a:ext uri="{FF2B5EF4-FFF2-40B4-BE49-F238E27FC236}">
                <a16:creationId xmlns="" xmlns:a16="http://schemas.microsoft.com/office/drawing/2014/main" id="{A53E5920-F8CB-404E-8418-386AA28C8E57}"/>
              </a:ext>
            </a:extLst>
          </p:cNvPr>
          <p:cNvSpPr>
            <a:spLocks noGrp="1"/>
          </p:cNvSpPr>
          <p:nvPr>
            <p:ph type="body" sz="quarter" idx="28" hasCustomPrompt="1"/>
          </p:nvPr>
        </p:nvSpPr>
        <p:spPr>
          <a:xfrm>
            <a:off x="313983" y="1350194"/>
            <a:ext cx="2739698"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 xmlns:a16="http://schemas.microsoft.com/office/drawing/2014/main" id="{BAAF887A-063D-47B7-BE4B-84AA6A570A90}"/>
              </a:ext>
            </a:extLst>
          </p:cNvPr>
          <p:cNvSpPr>
            <a:spLocks noGrp="1"/>
          </p:cNvSpPr>
          <p:nvPr>
            <p:ph type="body" sz="quarter" idx="29" hasCustomPrompt="1"/>
          </p:nvPr>
        </p:nvSpPr>
        <p:spPr>
          <a:xfrm>
            <a:off x="3220477" y="1350194"/>
            <a:ext cx="2713786"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 xmlns:a16="http://schemas.microsoft.com/office/drawing/2014/main" id="{FA83FEC7-8AA2-49C8-A8C6-D867B7F15A92}"/>
              </a:ext>
            </a:extLst>
          </p:cNvPr>
          <p:cNvSpPr>
            <a:spLocks noGrp="1"/>
          </p:cNvSpPr>
          <p:nvPr>
            <p:ph type="body" sz="quarter" idx="30" hasCustomPrompt="1"/>
          </p:nvPr>
        </p:nvSpPr>
        <p:spPr>
          <a:xfrm>
            <a:off x="6108063" y="1350194"/>
            <a:ext cx="2713786"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37424308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0B990B4C-4B23-479D-ADA8-DD6E0658DF5A}"/>
              </a:ext>
            </a:extLst>
          </p:cNvPr>
          <p:cNvSpPr/>
          <p:nvPr/>
        </p:nvSpPr>
        <p:spPr bwMode="auto">
          <a:xfrm>
            <a:off x="1" y="2526646"/>
            <a:ext cx="7273265"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313983" y="2526646"/>
            <a:ext cx="6892433" cy="1784048"/>
          </a:xfrm>
          <a:prstGeom prst="rect">
            <a:avLst/>
          </a:prstGeom>
          <a:noFill/>
        </p:spPr>
        <p:txBody>
          <a:bodyPr vert="horz" wrap="square" lIns="0" tIns="0" rIns="0" bIns="0" rtlCol="0" anchor="ctr" anchorCtr="0">
            <a:noAutofit/>
          </a:bodyPr>
          <a:lstStyle>
            <a:lvl1pPr>
              <a:defRPr lang="en-US" sz="2700" spc="-37" baseline="0" dirty="0">
                <a:solidFill>
                  <a:schemeClr val="bg1"/>
                </a:solidFill>
              </a:defRPr>
            </a:lvl1pPr>
          </a:lstStyle>
          <a:p>
            <a:pPr marL="0" lvl="0">
              <a:lnSpc>
                <a:spcPts val="4118"/>
              </a:lnSpc>
            </a:pPr>
            <a:r>
              <a:rPr lang="en-US"/>
              <a:t>Section title</a:t>
            </a:r>
          </a:p>
        </p:txBody>
      </p:sp>
      <p:sp>
        <p:nvSpPr>
          <p:cNvPr id="6" name="Rectangle 5">
            <a:extLst>
              <a:ext uri="{FF2B5EF4-FFF2-40B4-BE49-F238E27FC236}">
                <a16:creationId xmlns="" xmlns:a16="http://schemas.microsoft.com/office/drawing/2014/main" id="{E7A7DCD7-2A9A-4303-B73A-A8AA23BAF4B6}"/>
              </a:ext>
            </a:extLst>
          </p:cNvPr>
          <p:cNvSpPr/>
          <p:nvPr/>
        </p:nvSpPr>
        <p:spPr bwMode="auto">
          <a:xfrm>
            <a:off x="7273265" y="2526646"/>
            <a:ext cx="1561952"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 xmlns:a16="http://schemas.microsoft.com/office/drawing/2014/main" id="{C39A4550-468E-4965-BBF3-650AD824060F}"/>
              </a:ext>
            </a:extLst>
          </p:cNvPr>
          <p:cNvSpPr/>
          <p:nvPr/>
        </p:nvSpPr>
        <p:spPr bwMode="auto">
          <a:xfrm flipH="1">
            <a:off x="7273264" y="2481083"/>
            <a:ext cx="152906"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 xmlns:a16="http://schemas.microsoft.com/office/drawing/2014/main" id="{79F5CEB5-AAB3-4E98-82B0-2B2EDFAC7F19}"/>
              </a:ext>
            </a:extLst>
          </p:cNvPr>
          <p:cNvSpPr/>
          <p:nvPr/>
        </p:nvSpPr>
        <p:spPr bwMode="auto">
          <a:xfrm>
            <a:off x="8677112" y="2481083"/>
            <a:ext cx="152906"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 xmlns:a16="http://schemas.microsoft.com/office/drawing/2014/main" id="{A0F18A81-5AF1-41EB-B335-9EF67062969B}"/>
              </a:ext>
            </a:extLst>
          </p:cNvPr>
          <p:cNvSpPr>
            <a:spLocks noGrp="1"/>
          </p:cNvSpPr>
          <p:nvPr>
            <p:ph type="pic" sz="quarter" idx="10"/>
          </p:nvPr>
        </p:nvSpPr>
        <p:spPr>
          <a:xfrm>
            <a:off x="7573771" y="2777952"/>
            <a:ext cx="960941" cy="1281436"/>
          </a:xfrm>
          <a:prstGeom prst="rect">
            <a:avLst/>
          </a:prstGeom>
        </p:spPr>
        <p:txBody>
          <a:bodyPr anchor="ctr">
            <a:noAutofit/>
          </a:bodyPr>
          <a:lstStyle>
            <a:lvl1pPr algn="ctr">
              <a:defRPr/>
            </a:lvl1pPr>
          </a:lstStyle>
          <a:p>
            <a:r>
              <a:rPr lang="en-US" dirty="0"/>
              <a:t>Click icon to add picture</a:t>
            </a:r>
          </a:p>
        </p:txBody>
      </p:sp>
      <p:sp>
        <p:nvSpPr>
          <p:cNvPr id="5" name="Footer Placeholder 1">
            <a:extLst>
              <a:ext uri="{FF2B5EF4-FFF2-40B4-BE49-F238E27FC236}">
                <a16:creationId xmlns="" xmlns:a16="http://schemas.microsoft.com/office/drawing/2014/main" id="{53F6734B-2BB9-44E4-A8BF-B0683C3D0AFF}"/>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8970562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3" y="440494"/>
            <a:ext cx="4157637"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 xmlns:a16="http://schemas.microsoft.com/office/drawing/2014/main" id="{1E56201C-07C6-4B48-97C5-8ACFF3D0A97E}"/>
              </a:ext>
            </a:extLst>
          </p:cNvPr>
          <p:cNvSpPr>
            <a:spLocks noGrp="1"/>
          </p:cNvSpPr>
          <p:nvPr>
            <p:ph type="body" sz="quarter" idx="14" hasCustomPrompt="1"/>
          </p:nvPr>
        </p:nvSpPr>
        <p:spPr>
          <a:xfrm>
            <a:off x="313983" y="1456898"/>
            <a:ext cx="4184483" cy="230832"/>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 xmlns:a16="http://schemas.microsoft.com/office/drawing/2014/main" id="{2274B3EB-A97B-4219-A55A-84453528FE77}"/>
              </a:ext>
            </a:extLst>
          </p:cNvPr>
          <p:cNvSpPr>
            <a:spLocks noGrp="1"/>
          </p:cNvSpPr>
          <p:nvPr>
            <p:ph type="body" sz="quarter" idx="45" hasCustomPrompt="1"/>
          </p:nvPr>
        </p:nvSpPr>
        <p:spPr>
          <a:xfrm>
            <a:off x="313983" y="2161629"/>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2474102"/>
            <a:ext cx="4184483" cy="5770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 xmlns:a16="http://schemas.microsoft.com/office/drawing/2014/main" id="{6B19B2E5-E29A-4169-8CDD-80FC79D1C862}"/>
              </a:ext>
            </a:extLst>
          </p:cNvPr>
          <p:cNvSpPr>
            <a:spLocks noGrp="1"/>
          </p:cNvSpPr>
          <p:nvPr>
            <p:ph type="body" sz="quarter" idx="46" hasCustomPrompt="1"/>
          </p:nvPr>
        </p:nvSpPr>
        <p:spPr>
          <a:xfrm>
            <a:off x="313983" y="3628878"/>
            <a:ext cx="4184482" cy="276999"/>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313983" y="3929013"/>
            <a:ext cx="4184483" cy="577081"/>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4672382" y="440494"/>
            <a:ext cx="4479790" cy="5084006"/>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 xmlns:a16="http://schemas.microsoft.com/office/drawing/2014/main" id="{C06943B8-583F-41EC-BDD0-C4B2F2271C02}"/>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4795585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3" y="440494"/>
            <a:ext cx="4157637"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 xmlns:a16="http://schemas.microsoft.com/office/drawing/2014/main" id="{1E56201C-07C6-4B48-97C5-8ACFF3D0A97E}"/>
              </a:ext>
            </a:extLst>
          </p:cNvPr>
          <p:cNvSpPr>
            <a:spLocks noGrp="1"/>
          </p:cNvSpPr>
          <p:nvPr>
            <p:ph type="body" sz="quarter" idx="14" hasCustomPrompt="1"/>
          </p:nvPr>
        </p:nvSpPr>
        <p:spPr>
          <a:xfrm>
            <a:off x="313983" y="1456896"/>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2268947"/>
            <a:ext cx="4184483"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 xmlns:a16="http://schemas.microsoft.com/office/drawing/2014/main" id="{7FA17B80-9C3D-4DD7-B924-02A9E3E600E1}"/>
              </a:ext>
              <a:ext uri="{C183D7F6-B498-43B3-948B-1728B52AA6E4}">
                <adec:decorative xmlns="" xmlns:adec="http://schemas.microsoft.com/office/drawing/2017/decorative" val="1"/>
              </a:ext>
            </a:extLst>
          </p:cNvPr>
          <p:cNvCxnSpPr>
            <a:cxnSpLocks/>
          </p:cNvCxnSpPr>
          <p:nvPr/>
        </p:nvCxnSpPr>
        <p:spPr>
          <a:xfrm>
            <a:off x="313983" y="3006343"/>
            <a:ext cx="41261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313983" y="3158966"/>
            <a:ext cx="4184483"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 xmlns:a16="http://schemas.microsoft.com/office/drawing/2014/main" id="{3FD3D5BB-5B0F-44DE-B4B8-000A681CEA94}"/>
              </a:ext>
              <a:ext uri="{C183D7F6-B498-43B3-948B-1728B52AA6E4}">
                <adec:decorative xmlns="" xmlns:adec="http://schemas.microsoft.com/office/drawing/2017/decorative" val="1"/>
              </a:ext>
            </a:extLst>
          </p:cNvPr>
          <p:cNvCxnSpPr>
            <a:cxnSpLocks/>
          </p:cNvCxnSpPr>
          <p:nvPr/>
        </p:nvCxnSpPr>
        <p:spPr>
          <a:xfrm>
            <a:off x="313983" y="3896362"/>
            <a:ext cx="41261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 xmlns:a16="http://schemas.microsoft.com/office/drawing/2014/main" id="{460A0EF6-FA0B-4D44-8315-ED90C5B93C73}"/>
              </a:ext>
            </a:extLst>
          </p:cNvPr>
          <p:cNvSpPr>
            <a:spLocks noGrp="1"/>
          </p:cNvSpPr>
          <p:nvPr>
            <p:ph type="body" sz="quarter" idx="45" hasCustomPrompt="1"/>
          </p:nvPr>
        </p:nvSpPr>
        <p:spPr>
          <a:xfrm>
            <a:off x="313983" y="4048985"/>
            <a:ext cx="4184483"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 xmlns:a16="http://schemas.microsoft.com/office/drawing/2014/main" id="{A637605A-2FAC-4994-ACEC-7082FD1D75A8}"/>
              </a:ext>
              <a:ext uri="{C183D7F6-B498-43B3-948B-1728B52AA6E4}">
                <adec:decorative xmlns="" xmlns:adec="http://schemas.microsoft.com/office/drawing/2017/decorative" val="1"/>
              </a:ext>
            </a:extLst>
          </p:cNvPr>
          <p:cNvCxnSpPr>
            <a:cxnSpLocks/>
          </p:cNvCxnSpPr>
          <p:nvPr/>
        </p:nvCxnSpPr>
        <p:spPr>
          <a:xfrm>
            <a:off x="313983" y="4786381"/>
            <a:ext cx="41261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 xmlns:a16="http://schemas.microsoft.com/office/drawing/2014/main" id="{5A88BE58-E914-49A7-B477-3DBF3F91D24F}"/>
              </a:ext>
            </a:extLst>
          </p:cNvPr>
          <p:cNvSpPr>
            <a:spLocks noGrp="1"/>
          </p:cNvSpPr>
          <p:nvPr>
            <p:ph type="body" sz="quarter" idx="46" hasCustomPrompt="1"/>
          </p:nvPr>
        </p:nvSpPr>
        <p:spPr>
          <a:xfrm>
            <a:off x="313983" y="4939002"/>
            <a:ext cx="4184483"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sp>
        <p:nvSpPr>
          <p:cNvPr id="2" name="Rectangle 1">
            <a:extLst>
              <a:ext uri="{FF2B5EF4-FFF2-40B4-BE49-F238E27FC236}">
                <a16:creationId xmlns="" xmlns:a16="http://schemas.microsoft.com/office/drawing/2014/main" id="{56B6D240-D672-4F0A-95ED-D92FC8351E6D}"/>
              </a:ext>
              <a:ext uri="{C183D7F6-B498-43B3-948B-1728B52AA6E4}">
                <adec:decorative xmlns="" xmlns:adec="http://schemas.microsoft.com/office/drawing/2017/decorative" val="1"/>
              </a:ext>
            </a:extLst>
          </p:cNvPr>
          <p:cNvSpPr/>
          <p:nvPr/>
        </p:nvSpPr>
        <p:spPr bwMode="auto">
          <a:xfrm>
            <a:off x="4672381" y="1456897"/>
            <a:ext cx="4157636"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 xmlns:a16="http://schemas.microsoft.com/office/drawing/2014/main" id="{CA973F78-0779-41C2-98B4-4547D2CD7C11}"/>
              </a:ext>
            </a:extLst>
          </p:cNvPr>
          <p:cNvSpPr>
            <a:spLocks noGrp="1"/>
          </p:cNvSpPr>
          <p:nvPr>
            <p:ph type="pic" sz="quarter" idx="47" hasCustomPrompt="1"/>
          </p:nvPr>
        </p:nvSpPr>
        <p:spPr>
          <a:xfrm>
            <a:off x="4762259" y="1571850"/>
            <a:ext cx="3977884" cy="3836974"/>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 xmlns:a16="http://schemas.microsoft.com/office/drawing/2014/main" id="{41DA22E1-F19A-4866-9903-D39B8BC0754E}"/>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425510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3" y="440494"/>
            <a:ext cx="4157637"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 xmlns:a16="http://schemas.microsoft.com/office/drawing/2014/main" id="{1E56201C-07C6-4B48-97C5-8ACFF3D0A97E}"/>
              </a:ext>
            </a:extLst>
          </p:cNvPr>
          <p:cNvSpPr>
            <a:spLocks noGrp="1"/>
          </p:cNvSpPr>
          <p:nvPr>
            <p:ph type="body" sz="quarter" idx="14" hasCustomPrompt="1"/>
          </p:nvPr>
        </p:nvSpPr>
        <p:spPr>
          <a:xfrm>
            <a:off x="313983" y="1456896"/>
            <a:ext cx="4184483" cy="276999"/>
          </a:xfrm>
          <a:prstGeom prst="rect">
            <a:avLst/>
          </a:prstGeom>
        </p:spPr>
        <p:txBody>
          <a:bodyPr wrap="square" lIns="0" tIns="0" rIns="0" bIns="0" anchor="t">
            <a:spAutoFit/>
          </a:bodyPr>
          <a:lstStyle>
            <a:lvl1pPr marL="0" indent="0">
              <a:lnSpc>
                <a:spcPct val="100000"/>
              </a:lnSpc>
              <a:buNone/>
              <a:defRPr lang="en-US" sz="18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1066800" y="2438352"/>
            <a:ext cx="3431666"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 xmlns:a16="http://schemas.microsoft.com/office/drawing/2014/main" id="{7FA17B80-9C3D-4DD7-B924-02A9E3E600E1}"/>
              </a:ext>
              <a:ext uri="{C183D7F6-B498-43B3-948B-1728B52AA6E4}">
                <adec:decorative xmlns="" xmlns:adec="http://schemas.microsoft.com/office/drawing/2017/decorative" val="1"/>
              </a:ext>
            </a:extLst>
          </p:cNvPr>
          <p:cNvCxnSpPr>
            <a:cxnSpLocks/>
          </p:cNvCxnSpPr>
          <p:nvPr/>
        </p:nvCxnSpPr>
        <p:spPr>
          <a:xfrm>
            <a:off x="1066800" y="3147005"/>
            <a:ext cx="33733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1066800" y="3270884"/>
            <a:ext cx="3431666"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 xmlns:a16="http://schemas.microsoft.com/office/drawing/2014/main" id="{3FD3D5BB-5B0F-44DE-B4B8-000A681CEA94}"/>
              </a:ext>
              <a:ext uri="{C183D7F6-B498-43B3-948B-1728B52AA6E4}">
                <adec:decorative xmlns="" xmlns:adec="http://schemas.microsoft.com/office/drawing/2017/decorative" val="1"/>
              </a:ext>
            </a:extLst>
          </p:cNvPr>
          <p:cNvCxnSpPr>
            <a:cxnSpLocks/>
          </p:cNvCxnSpPr>
          <p:nvPr/>
        </p:nvCxnSpPr>
        <p:spPr>
          <a:xfrm>
            <a:off x="1066800" y="3979538"/>
            <a:ext cx="33733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 xmlns:a16="http://schemas.microsoft.com/office/drawing/2014/main" id="{460A0EF6-FA0B-4D44-8315-ED90C5B93C73}"/>
              </a:ext>
            </a:extLst>
          </p:cNvPr>
          <p:cNvSpPr>
            <a:spLocks noGrp="1"/>
          </p:cNvSpPr>
          <p:nvPr>
            <p:ph type="body" sz="quarter" idx="45" hasCustomPrompt="1"/>
          </p:nvPr>
        </p:nvSpPr>
        <p:spPr>
          <a:xfrm>
            <a:off x="1066800" y="4103418"/>
            <a:ext cx="3431666"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 xmlns:a16="http://schemas.microsoft.com/office/drawing/2014/main" id="{A637605A-2FAC-4994-ACEC-7082FD1D75A8}"/>
              </a:ext>
              <a:ext uri="{C183D7F6-B498-43B3-948B-1728B52AA6E4}">
                <adec:decorative xmlns="" xmlns:adec="http://schemas.microsoft.com/office/drawing/2017/decorative" val="1"/>
              </a:ext>
            </a:extLst>
          </p:cNvPr>
          <p:cNvCxnSpPr>
            <a:cxnSpLocks/>
          </p:cNvCxnSpPr>
          <p:nvPr/>
        </p:nvCxnSpPr>
        <p:spPr>
          <a:xfrm>
            <a:off x="1066800" y="4812071"/>
            <a:ext cx="33733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 xmlns:a16="http://schemas.microsoft.com/office/drawing/2014/main" id="{5A88BE58-E914-49A7-B477-3DBF3F91D24F}"/>
              </a:ext>
            </a:extLst>
          </p:cNvPr>
          <p:cNvSpPr>
            <a:spLocks noGrp="1"/>
          </p:cNvSpPr>
          <p:nvPr>
            <p:ph type="body" sz="quarter" idx="46" hasCustomPrompt="1"/>
          </p:nvPr>
        </p:nvSpPr>
        <p:spPr>
          <a:xfrm>
            <a:off x="1066800" y="4935949"/>
            <a:ext cx="3431666" cy="461665"/>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4672382" y="1457324"/>
            <a:ext cx="4479790" cy="4063399"/>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 xmlns:a16="http://schemas.microsoft.com/office/drawing/2014/main" id="{5F6EB83D-C2A5-4189-B12B-1320B6ADB9B8}"/>
              </a:ext>
            </a:extLst>
          </p:cNvPr>
          <p:cNvSpPr txBox="1">
            <a:spLocks/>
          </p:cNvSpPr>
          <p:nvPr/>
        </p:nvSpPr>
        <p:spPr>
          <a:xfrm>
            <a:off x="313983"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r>
              <a:rPr lang="en-US" sz="675" dirty="0"/>
              <a:t>© Copyright Microsoft Corporation. All rights reserved.</a:t>
            </a:r>
          </a:p>
        </p:txBody>
      </p:sp>
    </p:spTree>
    <p:extLst>
      <p:ext uri="{BB962C8B-B14F-4D97-AF65-F5344CB8AC3E}">
        <p14:creationId xmlns:p14="http://schemas.microsoft.com/office/powerpoint/2010/main" val="21875497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Photo layout with 4 rows text">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3" y="440494"/>
            <a:ext cx="8516034"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 xmlns:a16="http://schemas.microsoft.com/office/drawing/2014/main" id="{22D1B7D7-06FD-4F28-9BBD-A26349C88491}"/>
              </a:ext>
            </a:extLst>
          </p:cNvPr>
          <p:cNvSpPr>
            <a:spLocks noGrp="1"/>
          </p:cNvSpPr>
          <p:nvPr>
            <p:ph type="body" sz="quarter" idx="47" hasCustomPrompt="1"/>
          </p:nvPr>
        </p:nvSpPr>
        <p:spPr>
          <a:xfrm>
            <a:off x="313983" y="1389751"/>
            <a:ext cx="4184483"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500" b="0" i="0" spc="0">
                <a:solidFill>
                  <a:schemeClr val="tx1"/>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1885051"/>
            <a:ext cx="4184483"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 xmlns:a16="http://schemas.microsoft.com/office/drawing/2014/main" id="{5E2F051F-FAD1-40B7-AD8D-86ACA838D32B}"/>
              </a:ext>
              <a:ext uri="{C183D7F6-B498-43B3-948B-1728B52AA6E4}">
                <adec:decorative xmlns="" xmlns:adec="http://schemas.microsoft.com/office/drawing/2017/decorative" val="1"/>
              </a:ext>
            </a:extLst>
          </p:cNvPr>
          <p:cNvCxnSpPr>
            <a:cxnSpLocks/>
          </p:cNvCxnSpPr>
          <p:nvPr/>
        </p:nvCxnSpPr>
        <p:spPr>
          <a:xfrm>
            <a:off x="313983" y="2723597"/>
            <a:ext cx="41261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313983" y="2865519"/>
            <a:ext cx="4184483"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 xmlns:a16="http://schemas.microsoft.com/office/drawing/2014/main" id="{A8966B79-BC7C-4DB8-80D4-01380DB97330}"/>
              </a:ext>
              <a:ext uri="{C183D7F6-B498-43B3-948B-1728B52AA6E4}">
                <adec:decorative xmlns="" xmlns:adec="http://schemas.microsoft.com/office/drawing/2017/decorative" val="1"/>
              </a:ext>
            </a:extLst>
          </p:cNvPr>
          <p:cNvCxnSpPr>
            <a:cxnSpLocks/>
          </p:cNvCxnSpPr>
          <p:nvPr/>
        </p:nvCxnSpPr>
        <p:spPr>
          <a:xfrm>
            <a:off x="313983" y="3704065"/>
            <a:ext cx="41261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 xmlns:a16="http://schemas.microsoft.com/office/drawing/2014/main" id="{7C7AB201-5BBE-4D8C-A466-367843FF4F01}"/>
              </a:ext>
            </a:extLst>
          </p:cNvPr>
          <p:cNvSpPr>
            <a:spLocks noGrp="1"/>
          </p:cNvSpPr>
          <p:nvPr>
            <p:ph type="body" sz="quarter" idx="45" hasCustomPrompt="1"/>
          </p:nvPr>
        </p:nvSpPr>
        <p:spPr>
          <a:xfrm>
            <a:off x="313983" y="3845987"/>
            <a:ext cx="4184483"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 xmlns:a16="http://schemas.microsoft.com/office/drawing/2014/main" id="{E69D048A-1B0B-4837-8CE2-BD16F3AE2B1C}"/>
              </a:ext>
              <a:ext uri="{C183D7F6-B498-43B3-948B-1728B52AA6E4}">
                <adec:decorative xmlns="" xmlns:adec="http://schemas.microsoft.com/office/drawing/2017/decorative" val="1"/>
              </a:ext>
            </a:extLst>
          </p:cNvPr>
          <p:cNvCxnSpPr>
            <a:cxnSpLocks/>
          </p:cNvCxnSpPr>
          <p:nvPr/>
        </p:nvCxnSpPr>
        <p:spPr>
          <a:xfrm>
            <a:off x="313983" y="4684533"/>
            <a:ext cx="41261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 xmlns:a16="http://schemas.microsoft.com/office/drawing/2014/main" id="{FAB025A3-3CCD-40EA-99F1-A41DBE40973C}"/>
              </a:ext>
            </a:extLst>
          </p:cNvPr>
          <p:cNvSpPr>
            <a:spLocks noGrp="1"/>
          </p:cNvSpPr>
          <p:nvPr>
            <p:ph type="body" sz="quarter" idx="46" hasCustomPrompt="1"/>
          </p:nvPr>
        </p:nvSpPr>
        <p:spPr>
          <a:xfrm>
            <a:off x="313983" y="4826457"/>
            <a:ext cx="4184483"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sp>
        <p:nvSpPr>
          <p:cNvPr id="2" name="Rectangle 1">
            <a:extLst>
              <a:ext uri="{FF2B5EF4-FFF2-40B4-BE49-F238E27FC236}">
                <a16:creationId xmlns="" xmlns:a16="http://schemas.microsoft.com/office/drawing/2014/main" id="{680D905E-E7A9-44EC-830B-323C290AAA27}"/>
              </a:ext>
              <a:ext uri="{C183D7F6-B498-43B3-948B-1728B52AA6E4}">
                <adec:decorative xmlns="" xmlns:adec="http://schemas.microsoft.com/office/drawing/2017/decorative" val="1"/>
              </a:ext>
            </a:extLst>
          </p:cNvPr>
          <p:cNvSpPr/>
          <p:nvPr/>
        </p:nvSpPr>
        <p:spPr bwMode="auto">
          <a:xfrm>
            <a:off x="4672381" y="1456897"/>
            <a:ext cx="4157636"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4762259" y="1564131"/>
            <a:ext cx="3977884" cy="383697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noFill/>
          </a:ln>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 xmlns:a16="http://schemas.microsoft.com/office/drawing/2014/main" id="{C8DC7018-F39B-4B6A-8195-1144FFF36B83}"/>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7030224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2" y="440494"/>
            <a:ext cx="8516036"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1456898"/>
            <a:ext cx="4184483"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313983" y="2511911"/>
            <a:ext cx="4184483"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sp>
        <p:nvSpPr>
          <p:cNvPr id="15" name="Text Placeholder 4">
            <a:extLst>
              <a:ext uri="{FF2B5EF4-FFF2-40B4-BE49-F238E27FC236}">
                <a16:creationId xmlns="" xmlns:a16="http://schemas.microsoft.com/office/drawing/2014/main" id="{7C7AB201-5BBE-4D8C-A466-367843FF4F01}"/>
              </a:ext>
            </a:extLst>
          </p:cNvPr>
          <p:cNvSpPr>
            <a:spLocks noGrp="1"/>
          </p:cNvSpPr>
          <p:nvPr>
            <p:ph type="body" sz="quarter" idx="45" hasCustomPrompt="1"/>
          </p:nvPr>
        </p:nvSpPr>
        <p:spPr>
          <a:xfrm>
            <a:off x="313983" y="3566924"/>
            <a:ext cx="4184483"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sp>
        <p:nvSpPr>
          <p:cNvPr id="19" name="Text Placeholder 4">
            <a:extLst>
              <a:ext uri="{FF2B5EF4-FFF2-40B4-BE49-F238E27FC236}">
                <a16:creationId xmlns="" xmlns:a16="http://schemas.microsoft.com/office/drawing/2014/main" id="{FAB025A3-3CCD-40EA-99F1-A41DBE40973C}"/>
              </a:ext>
            </a:extLst>
          </p:cNvPr>
          <p:cNvSpPr>
            <a:spLocks noGrp="1"/>
          </p:cNvSpPr>
          <p:nvPr>
            <p:ph type="body" sz="quarter" idx="46" hasCustomPrompt="1"/>
          </p:nvPr>
        </p:nvSpPr>
        <p:spPr>
          <a:xfrm>
            <a:off x="313983" y="4621938"/>
            <a:ext cx="4184483"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20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a:t>
            </a:r>
          </a:p>
        </p:txBody>
      </p:sp>
      <p:sp>
        <p:nvSpPr>
          <p:cNvPr id="3" name="Rectangle 2">
            <a:extLst>
              <a:ext uri="{FF2B5EF4-FFF2-40B4-BE49-F238E27FC236}">
                <a16:creationId xmlns="" xmlns:a16="http://schemas.microsoft.com/office/drawing/2014/main" id="{0F6F2449-CE4A-4880-A860-78E767F6EFFC}"/>
              </a:ext>
              <a:ext uri="{C183D7F6-B498-43B3-948B-1728B52AA6E4}">
                <adec:decorative xmlns="" xmlns:adec="http://schemas.microsoft.com/office/drawing/2017/decorative" val="1"/>
              </a:ext>
            </a:extLst>
          </p:cNvPr>
          <p:cNvSpPr/>
          <p:nvPr/>
        </p:nvSpPr>
        <p:spPr bwMode="auto">
          <a:xfrm>
            <a:off x="4672381" y="1456897"/>
            <a:ext cx="4157636"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4762259" y="1564131"/>
            <a:ext cx="3977884" cy="383697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 xmlns:a16="http://schemas.microsoft.com/office/drawing/2014/main" id="{C56D26C9-E199-4EBA-8CF2-616AA349D95C}"/>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17519219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2" y="440494"/>
            <a:ext cx="8516036"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1456898"/>
            <a:ext cx="4184483"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 xmlns:a16="http://schemas.microsoft.com/office/drawing/2014/main" id="{0F6F2449-CE4A-4880-A860-78E767F6EFFC}"/>
              </a:ext>
              <a:ext uri="{C183D7F6-B498-43B3-948B-1728B52AA6E4}">
                <adec:decorative xmlns="" xmlns:adec="http://schemas.microsoft.com/office/drawing/2017/decorative" val="1"/>
              </a:ext>
            </a:extLst>
          </p:cNvPr>
          <p:cNvSpPr/>
          <p:nvPr/>
        </p:nvSpPr>
        <p:spPr bwMode="auto">
          <a:xfrm>
            <a:off x="4672381" y="1456897"/>
            <a:ext cx="4157636"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4762259" y="1564131"/>
            <a:ext cx="3977884" cy="383697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 xmlns:a16="http://schemas.microsoft.com/office/drawing/2014/main" id="{EF6BF2FC-D0DF-43FB-898E-872D6CBB08E2}"/>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custDataLst>
      <p:tags r:id="rId1"/>
    </p:custDataLst>
    <p:extLst>
      <p:ext uri="{BB962C8B-B14F-4D97-AF65-F5344CB8AC3E}">
        <p14:creationId xmlns:p14="http://schemas.microsoft.com/office/powerpoint/2010/main" val="35041584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2" y="440494"/>
            <a:ext cx="8516036"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1456898"/>
            <a:ext cx="4947229"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 xmlns:a16="http://schemas.microsoft.com/office/drawing/2014/main" id="{0F6F2449-CE4A-4880-A860-78E767F6EFFC}"/>
              </a:ext>
              <a:ext uri="{C183D7F6-B498-43B3-948B-1728B52AA6E4}">
                <adec:decorative xmlns="" xmlns:adec="http://schemas.microsoft.com/office/drawing/2017/decorative" val="1"/>
              </a:ext>
            </a:extLst>
          </p:cNvPr>
          <p:cNvSpPr/>
          <p:nvPr/>
        </p:nvSpPr>
        <p:spPr bwMode="auto">
          <a:xfrm>
            <a:off x="5558050" y="1456897"/>
            <a:ext cx="3271967"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5664403" y="1925796"/>
            <a:ext cx="3059262" cy="329447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 xmlns:a16="http://schemas.microsoft.com/office/drawing/2014/main" id="{EF6BF2FC-D0DF-43FB-898E-872D6CBB08E2}"/>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custDataLst>
      <p:tags r:id="rId1"/>
    </p:custDataLst>
    <p:extLst>
      <p:ext uri="{BB962C8B-B14F-4D97-AF65-F5344CB8AC3E}">
        <p14:creationId xmlns:p14="http://schemas.microsoft.com/office/powerpoint/2010/main" val="41952968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2" y="440494"/>
            <a:ext cx="8516036"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1456898"/>
            <a:ext cx="2744733"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 xmlns:a16="http://schemas.microsoft.com/office/drawing/2014/main" id="{0F6F2449-CE4A-4880-A860-78E767F6EFFC}"/>
              </a:ext>
              <a:ext uri="{C183D7F6-B498-43B3-948B-1728B52AA6E4}">
                <adec:decorative xmlns="" xmlns:adec="http://schemas.microsoft.com/office/drawing/2017/decorative" val="1"/>
              </a:ext>
            </a:extLst>
          </p:cNvPr>
          <p:cNvSpPr/>
          <p:nvPr/>
        </p:nvSpPr>
        <p:spPr bwMode="auto">
          <a:xfrm>
            <a:off x="3227785" y="1456897"/>
            <a:ext cx="560223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3324226" y="1564130"/>
            <a:ext cx="5415917" cy="383697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 xmlns:a16="http://schemas.microsoft.com/office/drawing/2014/main" id="{55197CAA-02CC-4CFA-8726-E127D7D4F56D}"/>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custDataLst>
      <p:tags r:id="rId1"/>
    </p:custDataLst>
    <p:extLst>
      <p:ext uri="{BB962C8B-B14F-4D97-AF65-F5344CB8AC3E}">
        <p14:creationId xmlns:p14="http://schemas.microsoft.com/office/powerpoint/2010/main" val="25040121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19A4DA-62CB-43A4-9353-73E74A75742A}" type="datetime1">
              <a:rPr lang="en-US" smtClean="0"/>
              <a:t>3/28/2022</a:t>
            </a:fld>
            <a:endParaRPr lang="en-US"/>
          </a:p>
        </p:txBody>
      </p:sp>
      <p:sp>
        <p:nvSpPr>
          <p:cNvPr id="8" name="Footer Placeholder 7"/>
          <p:cNvSpPr>
            <a:spLocks noGrp="1"/>
          </p:cNvSpPr>
          <p:nvPr>
            <p:ph type="ftr" sz="quarter" idx="11"/>
          </p:nvPr>
        </p:nvSpPr>
        <p:spPr/>
        <p:txBody>
          <a:bodyPr/>
          <a:lstStyle/>
          <a:p>
            <a:r>
              <a:rPr lang="en-US" smtClean="0"/>
              <a:t>CS ZG525 / CSI ZG525/ ES ZG526: ADVANCED COMPUTER NETWORKS</a:t>
            </a:r>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45743663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2" y="440494"/>
            <a:ext cx="8516036"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2" y="1318399"/>
            <a:ext cx="2744733"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 xmlns:a16="http://schemas.microsoft.com/office/drawing/2014/main" id="{55197CAA-02CC-4CFA-8726-E127D7D4F56D}"/>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
        <p:nvSpPr>
          <p:cNvPr id="7" name="Rectangle 6">
            <a:extLst>
              <a:ext uri="{FF2B5EF4-FFF2-40B4-BE49-F238E27FC236}">
                <a16:creationId xmlns="" xmlns:a16="http://schemas.microsoft.com/office/drawing/2014/main" id="{9003B64D-9791-4980-B9F7-4059E0D39C90}"/>
              </a:ext>
              <a:ext uri="{C183D7F6-B498-43B3-948B-1728B52AA6E4}">
                <adec:decorative xmlns="" xmlns:adec="http://schemas.microsoft.com/office/drawing/2017/decorative" val="1"/>
              </a:ext>
            </a:extLst>
          </p:cNvPr>
          <p:cNvSpPr/>
          <p:nvPr userDrawn="1"/>
        </p:nvSpPr>
        <p:spPr bwMode="auto">
          <a:xfrm>
            <a:off x="3211829" y="1318399"/>
            <a:ext cx="5572467"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 xmlns:a16="http://schemas.microsoft.com/office/drawing/2014/main" id="{2FFD4B3A-BF6E-4E6A-9D7A-CE9A4A45ED0B}"/>
              </a:ext>
              <a:ext uri="{C183D7F6-B498-43B3-948B-1728B52AA6E4}">
                <adec:decorative xmlns="" xmlns:adec="http://schemas.microsoft.com/office/drawing/2017/decorative" val="1"/>
              </a:ext>
            </a:extLst>
          </p:cNvPr>
          <p:cNvSpPr/>
          <p:nvPr userDrawn="1"/>
        </p:nvSpPr>
        <p:spPr bwMode="auto">
          <a:xfrm>
            <a:off x="3211829" y="2775549"/>
            <a:ext cx="5572467"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 xmlns:a16="http://schemas.microsoft.com/office/drawing/2014/main" id="{034687BE-640A-4663-A245-A357FAE7BF9F}"/>
              </a:ext>
              <a:ext uri="{C183D7F6-B498-43B3-948B-1728B52AA6E4}">
                <adec:decorative xmlns="" xmlns:adec="http://schemas.microsoft.com/office/drawing/2017/decorative" val="1"/>
              </a:ext>
            </a:extLst>
          </p:cNvPr>
          <p:cNvSpPr/>
          <p:nvPr userDrawn="1"/>
        </p:nvSpPr>
        <p:spPr bwMode="auto">
          <a:xfrm>
            <a:off x="3211829" y="4211291"/>
            <a:ext cx="5572467"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 xmlns:a16="http://schemas.microsoft.com/office/drawing/2014/main" id="{EC429A5F-233E-440A-BE27-73094E45DB05}"/>
              </a:ext>
            </a:extLst>
          </p:cNvPr>
          <p:cNvSpPr>
            <a:spLocks noGrp="1"/>
          </p:cNvSpPr>
          <p:nvPr>
            <p:ph type="pic" sz="quarter" idx="15" hasCustomPrompt="1"/>
          </p:nvPr>
        </p:nvSpPr>
        <p:spPr>
          <a:xfrm>
            <a:off x="3363448" y="1361798"/>
            <a:ext cx="5269230" cy="122089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Picture Placeholder 7">
            <a:extLst>
              <a:ext uri="{FF2B5EF4-FFF2-40B4-BE49-F238E27FC236}">
                <a16:creationId xmlns="" xmlns:a16="http://schemas.microsoft.com/office/drawing/2014/main" id="{B1C0865A-C973-494C-9620-F6092B7573D0}"/>
              </a:ext>
            </a:extLst>
          </p:cNvPr>
          <p:cNvSpPr>
            <a:spLocks noGrp="1"/>
          </p:cNvSpPr>
          <p:nvPr>
            <p:ph type="pic" sz="quarter" idx="43" hasCustomPrompt="1"/>
          </p:nvPr>
        </p:nvSpPr>
        <p:spPr>
          <a:xfrm>
            <a:off x="3363448" y="2818553"/>
            <a:ext cx="5269230" cy="122089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Picture Placeholder 7">
            <a:extLst>
              <a:ext uri="{FF2B5EF4-FFF2-40B4-BE49-F238E27FC236}">
                <a16:creationId xmlns="" xmlns:a16="http://schemas.microsoft.com/office/drawing/2014/main" id="{0F0AAB44-7C37-4772-AFE5-9647E56A5B43}"/>
              </a:ext>
            </a:extLst>
          </p:cNvPr>
          <p:cNvSpPr>
            <a:spLocks noGrp="1"/>
          </p:cNvSpPr>
          <p:nvPr>
            <p:ph type="pic" sz="quarter" idx="44" hasCustomPrompt="1"/>
          </p:nvPr>
        </p:nvSpPr>
        <p:spPr>
          <a:xfrm>
            <a:off x="3363448" y="4254559"/>
            <a:ext cx="5269230" cy="122089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32954348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9BB11B-CD9D-4B8D-B054-AE4D87B29C75}"/>
              </a:ext>
            </a:extLst>
          </p:cNvPr>
          <p:cNvSpPr>
            <a:spLocks noGrp="1"/>
          </p:cNvSpPr>
          <p:nvPr>
            <p:ph type="title" hasCustomPrompt="1"/>
          </p:nvPr>
        </p:nvSpPr>
        <p:spPr>
          <a:xfrm>
            <a:off x="313982" y="440494"/>
            <a:ext cx="8516036"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313983" y="1456899"/>
            <a:ext cx="8516034"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 xmlns:a16="http://schemas.microsoft.com/office/drawing/2014/main" id="{0F6F2449-CE4A-4880-A860-78E767F6EFFC}"/>
              </a:ext>
              <a:ext uri="{C183D7F6-B498-43B3-948B-1728B52AA6E4}">
                <adec:decorative xmlns="" xmlns:adec="http://schemas.microsoft.com/office/drawing/2017/decorative" val="1"/>
              </a:ext>
            </a:extLst>
          </p:cNvPr>
          <p:cNvSpPr/>
          <p:nvPr/>
        </p:nvSpPr>
        <p:spPr bwMode="auto">
          <a:xfrm>
            <a:off x="313981" y="2354884"/>
            <a:ext cx="8516036"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416240" y="2494392"/>
            <a:ext cx="8311518" cy="289059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 xmlns:a16="http://schemas.microsoft.com/office/drawing/2014/main" id="{F058022C-C488-4C60-8FED-6334EDFD8685}"/>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custDataLst>
      <p:tags r:id="rId1"/>
    </p:custDataLst>
    <p:extLst>
      <p:ext uri="{BB962C8B-B14F-4D97-AF65-F5344CB8AC3E}">
        <p14:creationId xmlns:p14="http://schemas.microsoft.com/office/powerpoint/2010/main" val="152885434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AE9E5E14-01F2-4F10-A177-A81144B86D44}"/>
              </a:ext>
            </a:extLst>
          </p:cNvPr>
          <p:cNvSpPr>
            <a:spLocks noGrp="1"/>
          </p:cNvSpPr>
          <p:nvPr>
            <p:ph type="title"/>
          </p:nvPr>
        </p:nvSpPr>
        <p:spPr>
          <a:xfrm>
            <a:off x="313982" y="440494"/>
            <a:ext cx="8505951"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313983" y="1456899"/>
            <a:ext cx="4808086" cy="230832"/>
          </a:xfrm>
          <a:prstGeom prst="rect">
            <a:avLst/>
          </a:prstGeom>
        </p:spPr>
        <p:txBody>
          <a:bodyPr wrap="square" lIns="0" tIns="0" rIns="0" bIns="0">
            <a:spAutoFit/>
          </a:bodyPr>
          <a:lstStyle>
            <a:lvl1pPr marL="0" indent="0">
              <a:lnSpc>
                <a:spcPts val="1765"/>
              </a:lnSpc>
              <a:buNone/>
              <a:defRPr sz="1500" b="0" i="0" spc="0">
                <a:solidFill>
                  <a:schemeClr val="tx1"/>
                </a:solidFill>
                <a:latin typeface="+mj-lt"/>
              </a:defRPr>
            </a:lvl1pPr>
            <a:lvl2pPr marL="168073" indent="0">
              <a:buNone/>
              <a:defRPr/>
            </a:lvl2pPr>
            <a:lvl3pPr marL="336145" indent="0">
              <a:buNone/>
              <a:defRPr/>
            </a:lvl3pPr>
            <a:lvl4pPr marL="504218" indent="0">
              <a:buNone/>
              <a:defRPr/>
            </a:lvl4pPr>
            <a:lvl5pPr marL="672290"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313982" y="1820432"/>
            <a:ext cx="4808087" cy="1777410"/>
          </a:xfrm>
          <a:prstGeom prst="rect">
            <a:avLst/>
          </a:prstGeom>
        </p:spPr>
        <p:txBody>
          <a:bodyPr lIns="0" tIns="45720" rIns="0" bIns="45720"/>
          <a:lstStyle>
            <a:lvl1pPr marL="0" indent="0">
              <a:lnSpc>
                <a:spcPct val="100000"/>
              </a:lnSpc>
              <a:spcBef>
                <a:spcPts val="0"/>
              </a:spcBef>
              <a:spcAft>
                <a:spcPts val="90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286375" y="1452563"/>
            <a:ext cx="3857626" cy="4071937"/>
          </a:xfrm>
          <a:prstGeom prst="rect">
            <a:avLst/>
          </a:prstGeom>
        </p:spPr>
      </p:pic>
      <p:sp>
        <p:nvSpPr>
          <p:cNvPr id="12" name="Picture Placeholder 11">
            <a:extLst>
              <a:ext uri="{FF2B5EF4-FFF2-40B4-BE49-F238E27FC236}">
                <a16:creationId xmlns="" xmlns:a16="http://schemas.microsoft.com/office/drawing/2014/main" id="{934476FE-7091-4DE7-A55E-3EF5A6569A7D}"/>
              </a:ext>
            </a:extLst>
          </p:cNvPr>
          <p:cNvSpPr>
            <a:spLocks noGrp="1"/>
          </p:cNvSpPr>
          <p:nvPr>
            <p:ph type="pic" sz="quarter" idx="12" hasCustomPrompt="1"/>
          </p:nvPr>
        </p:nvSpPr>
        <p:spPr>
          <a:xfrm>
            <a:off x="5457825" y="1663701"/>
            <a:ext cx="3686175" cy="3603625"/>
          </a:xfrm>
          <a:prstGeom prst="rect">
            <a:avLst/>
          </a:prstGeom>
        </p:spPr>
        <p:txBody>
          <a:bodyPr anchor="ctr" anchorCtr="0">
            <a:noAutofit/>
          </a:bodyPr>
          <a:lstStyle>
            <a:lvl1pPr algn="ctr">
              <a:defRPr sz="2647">
                <a:solidFill>
                  <a:srgbClr val="000000"/>
                </a:solidFill>
              </a:defRPr>
            </a:lvl1pPr>
          </a:lstStyle>
          <a:p>
            <a:r>
              <a:rPr lang="en-US" dirty="0"/>
              <a:t>DEMO</a:t>
            </a:r>
          </a:p>
        </p:txBody>
      </p:sp>
      <p:sp>
        <p:nvSpPr>
          <p:cNvPr id="6" name="Footer Placeholder 1">
            <a:extLst>
              <a:ext uri="{FF2B5EF4-FFF2-40B4-BE49-F238E27FC236}">
                <a16:creationId xmlns="" xmlns:a16="http://schemas.microsoft.com/office/drawing/2014/main" id="{9DD1EFE7-3AE2-4E6F-A2DA-B6AD63EAB12F}"/>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1553381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A9A2FC6-09D2-4CBB-A8B4-445680BD8200}"/>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9867" y="1168401"/>
            <a:ext cx="5544267" cy="4356100"/>
          </a:xfrm>
          <a:prstGeom prst="rect">
            <a:avLst/>
          </a:prstGeom>
        </p:spPr>
      </p:pic>
      <p:sp>
        <p:nvSpPr>
          <p:cNvPr id="8" name="Picture Placeholder 11">
            <a:extLst>
              <a:ext uri="{FF2B5EF4-FFF2-40B4-BE49-F238E27FC236}">
                <a16:creationId xmlns="" xmlns:a16="http://schemas.microsoft.com/office/drawing/2014/main" id="{0473E679-3B6D-497A-A0F6-454C968B7607}"/>
              </a:ext>
            </a:extLst>
          </p:cNvPr>
          <p:cNvSpPr>
            <a:spLocks noGrp="1"/>
          </p:cNvSpPr>
          <p:nvPr>
            <p:ph type="pic" sz="quarter" idx="12" hasCustomPrompt="1"/>
          </p:nvPr>
        </p:nvSpPr>
        <p:spPr>
          <a:xfrm>
            <a:off x="1995488" y="1388270"/>
            <a:ext cx="5153025" cy="3869531"/>
          </a:xfrm>
          <a:prstGeom prst="rect">
            <a:avLst/>
          </a:prstGeom>
        </p:spPr>
        <p:txBody>
          <a:bodyPr anchor="ctr" anchorCtr="0">
            <a:noAutofit/>
          </a:bodyPr>
          <a:lstStyle>
            <a:lvl1pPr algn="ctr">
              <a:defRPr sz="2647">
                <a:solidFill>
                  <a:srgbClr val="000000"/>
                </a:solidFill>
              </a:defRPr>
            </a:lvl1pPr>
          </a:lstStyle>
          <a:p>
            <a:r>
              <a:rPr lang="en-US" dirty="0"/>
              <a:t>DEMO</a:t>
            </a:r>
          </a:p>
        </p:txBody>
      </p:sp>
      <p:sp>
        <p:nvSpPr>
          <p:cNvPr id="4" name="Footer Placeholder 1">
            <a:extLst>
              <a:ext uri="{FF2B5EF4-FFF2-40B4-BE49-F238E27FC236}">
                <a16:creationId xmlns="" xmlns:a16="http://schemas.microsoft.com/office/drawing/2014/main" id="{59B4A147-D1B7-4B10-BC9F-A628EC66D4A0}"/>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8226252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620429"/>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Chart examples</a:t>
            </a:r>
          </a:p>
        </p:txBody>
      </p:sp>
      <p:sp>
        <p:nvSpPr>
          <p:cNvPr id="7" name="Chart Placeholder 6"/>
          <p:cNvSpPr>
            <a:spLocks noGrp="1"/>
          </p:cNvSpPr>
          <p:nvPr>
            <p:ph type="chart" sz="quarter" idx="21"/>
          </p:nvPr>
        </p:nvSpPr>
        <p:spPr>
          <a:xfrm>
            <a:off x="314325" y="1950781"/>
            <a:ext cx="2741455" cy="2748220"/>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4" name="Text Placeholder 3">
            <a:extLst>
              <a:ext uri="{FF2B5EF4-FFF2-40B4-BE49-F238E27FC236}">
                <a16:creationId xmlns="" xmlns:a16="http://schemas.microsoft.com/office/drawing/2014/main" id="{BDBB6B82-41EF-4F96-AC4D-4B6DF0A1F54E}"/>
              </a:ext>
            </a:extLst>
          </p:cNvPr>
          <p:cNvSpPr>
            <a:spLocks noGrp="1"/>
          </p:cNvSpPr>
          <p:nvPr>
            <p:ph type="body" sz="quarter" idx="24" hasCustomPrompt="1"/>
          </p:nvPr>
        </p:nvSpPr>
        <p:spPr>
          <a:xfrm>
            <a:off x="314325" y="4794081"/>
            <a:ext cx="2749627" cy="230832"/>
          </a:xfrm>
          <a:prstGeom prst="rect">
            <a:avLst/>
          </a:prstGeom>
        </p:spPr>
        <p:txBody>
          <a:bodyPr lIns="0" tIns="0" rIns="0"/>
          <a:lstStyle>
            <a:lvl1pPr>
              <a:lnSpc>
                <a:spcPct val="100000"/>
              </a:lnSpc>
              <a:defRPr lang="en-US" sz="9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314325" y="5071081"/>
            <a:ext cx="2741455" cy="230832"/>
          </a:xfrm>
          <a:prstGeom prst="rect">
            <a:avLst/>
          </a:prstGeom>
        </p:spPr>
        <p:txBody>
          <a:bodyPr lIns="0" tIns="0" rIns="0" bIns="0"/>
          <a:lstStyle>
            <a:lvl1pPr marL="0" indent="0">
              <a:lnSpc>
                <a:spcPct val="100000"/>
              </a:lnSpc>
              <a:spcBef>
                <a:spcPts val="662"/>
              </a:spcBef>
              <a:buFont typeface="Arial" panose="020B0604020202020204" pitchFamily="34" charset="0"/>
              <a:buNone/>
              <a:defRPr sz="7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3227365" y="1950781"/>
            <a:ext cx="2705615" cy="2748220"/>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15" name="Text Placeholder 3">
            <a:extLst>
              <a:ext uri="{FF2B5EF4-FFF2-40B4-BE49-F238E27FC236}">
                <a16:creationId xmlns="" xmlns:a16="http://schemas.microsoft.com/office/drawing/2014/main" id="{D4EEFC93-5F54-47F0-9569-BECC76A76C96}"/>
              </a:ext>
            </a:extLst>
          </p:cNvPr>
          <p:cNvSpPr>
            <a:spLocks noGrp="1"/>
          </p:cNvSpPr>
          <p:nvPr>
            <p:ph type="body" sz="quarter" idx="25" hasCustomPrompt="1"/>
          </p:nvPr>
        </p:nvSpPr>
        <p:spPr>
          <a:xfrm>
            <a:off x="3235533" y="4794081"/>
            <a:ext cx="2697446" cy="230832"/>
          </a:xfrm>
          <a:prstGeom prst="rect">
            <a:avLst/>
          </a:prstGeom>
        </p:spPr>
        <p:txBody>
          <a:bodyPr lIns="0" tIns="0" rIns="0"/>
          <a:lstStyle>
            <a:lvl1pPr>
              <a:lnSpc>
                <a:spcPct val="100000"/>
              </a:lnSpc>
              <a:defRPr lang="en-US" sz="9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3227365" y="5071081"/>
            <a:ext cx="2705615" cy="230832"/>
          </a:xfrm>
          <a:prstGeom prst="rect">
            <a:avLst/>
          </a:prstGeom>
        </p:spPr>
        <p:txBody>
          <a:bodyPr vert="horz" wrap="square" lIns="0" tIns="0" rIns="0" bIns="0" rtlCol="0">
            <a:spAutoFit/>
          </a:bodyPr>
          <a:lstStyle>
            <a:lvl1pPr>
              <a:lnSpc>
                <a:spcPct val="100000"/>
              </a:lnSpc>
              <a:tabLst/>
              <a:defRPr lang="en-US" sz="75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6104560" y="1950781"/>
            <a:ext cx="2717288" cy="2748220"/>
          </a:xfrm>
          <a:prstGeom prst="rect">
            <a:avLst/>
          </a:prstGeom>
        </p:spPr>
        <p:txBody>
          <a:bodyPr anchor="ctr">
            <a:noAutofit/>
          </a:bodyPr>
          <a:lstStyle>
            <a:lvl1pPr marL="0" indent="0" algn="ctr">
              <a:buNone/>
              <a:defRPr sz="1765">
                <a:solidFill>
                  <a:srgbClr val="000000"/>
                </a:solidFill>
              </a:defRPr>
            </a:lvl1pPr>
          </a:lstStyle>
          <a:p>
            <a:r>
              <a:rPr lang="en-US" dirty="0"/>
              <a:t>Click icon to add chart</a:t>
            </a:r>
          </a:p>
        </p:txBody>
      </p:sp>
      <p:sp>
        <p:nvSpPr>
          <p:cNvPr id="24" name="Text Placeholder 4">
            <a:extLst>
              <a:ext uri="{FF2B5EF4-FFF2-40B4-BE49-F238E27FC236}">
                <a16:creationId xmlns="" xmlns:a16="http://schemas.microsoft.com/office/drawing/2014/main" id="{37057046-E219-41F6-8045-1E763292CBB4}"/>
              </a:ext>
            </a:extLst>
          </p:cNvPr>
          <p:cNvSpPr>
            <a:spLocks noGrp="1"/>
          </p:cNvSpPr>
          <p:nvPr>
            <p:ph type="body" sz="quarter" idx="27" hasCustomPrompt="1"/>
          </p:nvPr>
        </p:nvSpPr>
        <p:spPr>
          <a:xfrm>
            <a:off x="6104560" y="5071081"/>
            <a:ext cx="2725115" cy="230832"/>
          </a:xfrm>
          <a:prstGeom prst="rect">
            <a:avLst/>
          </a:prstGeom>
        </p:spPr>
        <p:txBody>
          <a:bodyPr vert="horz" wrap="square" lIns="0" tIns="0" rIns="0" bIns="0" rtlCol="0">
            <a:spAutoFit/>
          </a:bodyPr>
          <a:lstStyle>
            <a:lvl1pPr>
              <a:lnSpc>
                <a:spcPct val="100000"/>
              </a:lnSpc>
              <a:tabLst/>
              <a:defRPr lang="en-US" sz="75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 xmlns:a16="http://schemas.microsoft.com/office/drawing/2014/main" id="{5EDACCCB-301A-4273-9EA6-AD055BB5B0AF}"/>
              </a:ext>
            </a:extLst>
          </p:cNvPr>
          <p:cNvSpPr>
            <a:spLocks noGrp="1"/>
          </p:cNvSpPr>
          <p:nvPr>
            <p:ph type="body" sz="quarter" idx="26" hasCustomPrompt="1"/>
          </p:nvPr>
        </p:nvSpPr>
        <p:spPr>
          <a:xfrm>
            <a:off x="6104560" y="4794081"/>
            <a:ext cx="2721959" cy="230832"/>
          </a:xfrm>
          <a:prstGeom prst="rect">
            <a:avLst/>
          </a:prstGeom>
        </p:spPr>
        <p:txBody>
          <a:bodyPr lIns="0" tIns="0" rIns="0"/>
          <a:lstStyle>
            <a:lvl1pPr>
              <a:lnSpc>
                <a:spcPct val="100000"/>
              </a:lnSpc>
              <a:defRPr lang="en-US" sz="9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 xmlns:a16="http://schemas.microsoft.com/office/drawing/2014/main" id="{453ADA6D-9E40-4A03-8A63-73B6DFA34FE7}"/>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custDataLst>
      <p:tags r:id="rId1"/>
    </p:custDataLst>
    <p:extLst>
      <p:ext uri="{BB962C8B-B14F-4D97-AF65-F5344CB8AC3E}">
        <p14:creationId xmlns:p14="http://schemas.microsoft.com/office/powerpoint/2010/main" val="28367383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9320125-45A4-4C74-9D99-B161A1AC8C9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313983" y="3260080"/>
            <a:ext cx="8507865" cy="461665"/>
          </a:xfrm>
          <a:prstGeom prst="rect">
            <a:avLst/>
          </a:prstGeom>
        </p:spPr>
        <p:txBody>
          <a:bodyPr anchor="ctr" anchorCtr="0"/>
          <a:lstStyle>
            <a:lvl1pPr algn="ctr">
              <a:defRPr sz="1800"/>
            </a:lvl1pPr>
          </a:lstStyle>
          <a:p>
            <a:r>
              <a:rPr lang="en-US" dirty="0"/>
              <a:t>Click icon to add table</a:t>
            </a:r>
          </a:p>
        </p:txBody>
      </p:sp>
      <p:sp>
        <p:nvSpPr>
          <p:cNvPr id="6" name="Footer Placeholder 1">
            <a:extLst>
              <a:ext uri="{FF2B5EF4-FFF2-40B4-BE49-F238E27FC236}">
                <a16:creationId xmlns="" xmlns:a16="http://schemas.microsoft.com/office/drawing/2014/main" id="{6A78ED9F-8DCD-4BC7-9021-4DDB0C8C43C8}"/>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7933496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E9BCCFC-4FF6-4830-A847-5D80FC718EF3}"/>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5" name="Text Placeholder 4"/>
          <p:cNvSpPr>
            <a:spLocks noGrp="1"/>
          </p:cNvSpPr>
          <p:nvPr>
            <p:ph type="body" sz="quarter" idx="11" hasCustomPrompt="1"/>
          </p:nvPr>
        </p:nvSpPr>
        <p:spPr>
          <a:xfrm>
            <a:off x="323322" y="2740881"/>
            <a:ext cx="1952525" cy="2785036"/>
          </a:xfrm>
          <a:prstGeom prst="rect">
            <a:avLst/>
          </a:prstGeom>
        </p:spPr>
        <p:txBody>
          <a:bodyPr lIns="0" tIns="0" rIns="0" bIns="0">
            <a:noAutofit/>
          </a:bodyPr>
          <a:lstStyle>
            <a:lvl1pPr marL="0" indent="0">
              <a:lnSpc>
                <a:spcPct val="100000"/>
              </a:lnSpc>
              <a:spcBef>
                <a:spcPts val="150"/>
              </a:spcBef>
              <a:spcAft>
                <a:spcPts val="450"/>
              </a:spcAft>
              <a:buNone/>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 xmlns:a16="http://schemas.microsoft.com/office/drawing/2014/main" id="{44738245-4240-4679-8431-2218AB616298}"/>
              </a:ext>
              <a:ext uri="{C183D7F6-B498-43B3-948B-1728B52AA6E4}">
                <adec:decorative xmlns="" xmlns:adec="http://schemas.microsoft.com/office/drawing/2017/decorative" val="1"/>
              </a:ext>
            </a:extLst>
          </p:cNvPr>
          <p:cNvCxnSpPr>
            <a:cxnSpLocks/>
          </p:cNvCxnSpPr>
          <p:nvPr/>
        </p:nvCxnSpPr>
        <p:spPr>
          <a:xfrm>
            <a:off x="239214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2508434" y="2739465"/>
            <a:ext cx="1952525" cy="2785036"/>
          </a:xfrm>
          <a:prstGeom prst="rect">
            <a:avLst/>
          </a:prstGeom>
        </p:spPr>
        <p:txBody>
          <a:bodyPr lIns="0" tIns="0" rIns="0" bIns="0">
            <a:noAutofit/>
          </a:bodyPr>
          <a:lstStyle>
            <a:lvl1pPr marL="0" indent="0">
              <a:lnSpc>
                <a:spcPct val="100000"/>
              </a:lnSpc>
              <a:spcBef>
                <a:spcPts val="150"/>
              </a:spcBef>
              <a:spcAft>
                <a:spcPts val="450"/>
              </a:spcAft>
              <a:buNone/>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sz="1050">
                <a:solidFill>
                  <a:schemeClr val="tx1"/>
                </a:solidFill>
              </a:defRPr>
            </a:lvl2pPr>
            <a:lvl3pPr marL="336145" indent="0">
              <a:buNone/>
              <a:defRPr/>
            </a:lvl3pPr>
            <a:lvl4pPr marL="504218" indent="0">
              <a:buNone/>
              <a:defRPr/>
            </a:lvl4pPr>
            <a:lvl5pPr marL="672290"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 xmlns:a16="http://schemas.microsoft.com/office/drawing/2014/main" id="{E9099E02-C7DB-4453-A260-90431D88E427}"/>
              </a:ext>
              <a:ext uri="{C183D7F6-B498-43B3-948B-1728B52AA6E4}">
                <adec:decorative xmlns="" xmlns:adec="http://schemas.microsoft.com/office/drawing/2017/decorative" val="1"/>
              </a:ext>
            </a:extLst>
          </p:cNvPr>
          <p:cNvCxnSpPr>
            <a:cxnSpLocks/>
          </p:cNvCxnSpPr>
          <p:nvPr/>
        </p:nvCxnSpPr>
        <p:spPr>
          <a:xfrm>
            <a:off x="4577255"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693547" y="2739465"/>
            <a:ext cx="1952525" cy="2785036"/>
          </a:xfrm>
          <a:prstGeom prst="rect">
            <a:avLst/>
          </a:prstGeom>
        </p:spPr>
        <p:txBody>
          <a:bodyPr lIns="0" tIns="0" rIns="0" bIns="0">
            <a:noAutofit/>
          </a:bodyPr>
          <a:lstStyle>
            <a:lvl1pPr marL="0" marR="0" indent="0" algn="l" defTabSz="685775" rtl="0" eaLnBrk="1" fontAlgn="auto" latinLnBrk="0" hangingPunct="1">
              <a:lnSpc>
                <a:spcPct val="100000"/>
              </a:lnSpc>
              <a:spcBef>
                <a:spcPts val="150"/>
              </a:spcBef>
              <a:spcAft>
                <a:spcPts val="450"/>
              </a:spcAft>
              <a:buClrTx/>
              <a:buSzPct val="90000"/>
              <a:buFont typeface="Wingdings" panose="05000000000000000000" pitchFamily="2" charset="2"/>
              <a:buNone/>
              <a:tabLst/>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 xmlns:a16="http://schemas.microsoft.com/office/drawing/2014/main" id="{DC193CAE-888D-4B82-A6DF-559BB7F55658}"/>
              </a:ext>
              <a:ext uri="{C183D7F6-B498-43B3-948B-1728B52AA6E4}">
                <adec:decorative xmlns="" xmlns:adec="http://schemas.microsoft.com/office/drawing/2017/decorative" val="1"/>
              </a:ext>
            </a:extLst>
          </p:cNvPr>
          <p:cNvCxnSpPr>
            <a:cxnSpLocks/>
          </p:cNvCxnSpPr>
          <p:nvPr/>
        </p:nvCxnSpPr>
        <p:spPr>
          <a:xfrm>
            <a:off x="6762368"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6878660" y="2739465"/>
            <a:ext cx="1952525" cy="2785036"/>
          </a:xfrm>
          <a:prstGeom prst="rect">
            <a:avLst/>
          </a:prstGeom>
        </p:spPr>
        <p:txBody>
          <a:bodyPr lIns="0" tIns="0" rIns="0" bIns="0">
            <a:noAutofit/>
          </a:bodyPr>
          <a:lstStyle>
            <a:lvl1pPr marL="0" marR="0" indent="0" algn="l" defTabSz="685775" rtl="0" eaLnBrk="1" fontAlgn="auto" latinLnBrk="0" hangingPunct="1">
              <a:lnSpc>
                <a:spcPct val="100000"/>
              </a:lnSpc>
              <a:spcBef>
                <a:spcPts val="150"/>
              </a:spcBef>
              <a:spcAft>
                <a:spcPts val="450"/>
              </a:spcAft>
              <a:buClrTx/>
              <a:buSzPct val="90000"/>
              <a:buFont typeface="Wingdings" panose="05000000000000000000" pitchFamily="2" charset="2"/>
              <a:buNone/>
              <a:tabLst/>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 xmlns:a16="http://schemas.microsoft.com/office/drawing/2014/main" id="{19D8CB66-B611-4CE7-A43F-AA9D9AFBFDAF}"/>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5967033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176558" y="1456896"/>
            <a:ext cx="7653461" cy="89655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24068" y="2980724"/>
            <a:ext cx="8505951" cy="537176"/>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 xmlns:a16="http://schemas.microsoft.com/office/drawing/2014/main" id="{F4E0FEDF-0787-478A-A851-B03CCD9001F3}"/>
              </a:ext>
            </a:extLst>
          </p:cNvPr>
          <p:cNvSpPr>
            <a:spLocks noGrp="1"/>
          </p:cNvSpPr>
          <p:nvPr>
            <p:ph type="body" sz="quarter" idx="16"/>
          </p:nvPr>
        </p:nvSpPr>
        <p:spPr>
          <a:xfrm>
            <a:off x="324068" y="3517900"/>
            <a:ext cx="4076826" cy="200660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 xmlns:a16="http://schemas.microsoft.com/office/drawing/2014/main" id="{225DC022-FEF0-43F5-AF4D-034F780F910E}"/>
              </a:ext>
            </a:extLst>
          </p:cNvPr>
          <p:cNvSpPr>
            <a:spLocks noGrp="1"/>
          </p:cNvSpPr>
          <p:nvPr>
            <p:ph type="body" sz="quarter" idx="17"/>
          </p:nvPr>
        </p:nvSpPr>
        <p:spPr>
          <a:xfrm>
            <a:off x="4753193" y="3517900"/>
            <a:ext cx="4076826" cy="200660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6" name="Footer Placeholder 1">
            <a:extLst>
              <a:ext uri="{FF2B5EF4-FFF2-40B4-BE49-F238E27FC236}">
                <a16:creationId xmlns="" xmlns:a16="http://schemas.microsoft.com/office/drawing/2014/main" id="{68B75876-CF77-420E-95A4-0C529E408856}"/>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custDataLst>
      <p:tags r:id="rId1"/>
    </p:custDataLst>
    <p:extLst>
      <p:ext uri="{BB962C8B-B14F-4D97-AF65-F5344CB8AC3E}">
        <p14:creationId xmlns:p14="http://schemas.microsoft.com/office/powerpoint/2010/main" val="250981639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313982" y="1456896"/>
            <a:ext cx="8505951" cy="537176"/>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 xmlns:a16="http://schemas.microsoft.com/office/drawing/2014/main" id="{F4E0FEDF-0787-478A-A851-B03CCD9001F3}"/>
              </a:ext>
            </a:extLst>
          </p:cNvPr>
          <p:cNvSpPr>
            <a:spLocks noGrp="1"/>
          </p:cNvSpPr>
          <p:nvPr>
            <p:ph type="body" sz="quarter" idx="16"/>
          </p:nvPr>
        </p:nvSpPr>
        <p:spPr>
          <a:xfrm>
            <a:off x="324067" y="1994072"/>
            <a:ext cx="2737768" cy="200660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 xmlns:a16="http://schemas.microsoft.com/office/drawing/2014/main" id="{225DC022-FEF0-43F5-AF4D-034F780F910E}"/>
              </a:ext>
            </a:extLst>
          </p:cNvPr>
          <p:cNvSpPr>
            <a:spLocks noGrp="1"/>
          </p:cNvSpPr>
          <p:nvPr>
            <p:ph type="body" sz="quarter" idx="17"/>
          </p:nvPr>
        </p:nvSpPr>
        <p:spPr>
          <a:xfrm>
            <a:off x="3208158" y="1994072"/>
            <a:ext cx="2737768" cy="200660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 xmlns:a16="http://schemas.microsoft.com/office/drawing/2014/main" id="{BAA6534B-85AD-4091-8AA3-8445CC36C8FE}"/>
              </a:ext>
            </a:extLst>
          </p:cNvPr>
          <p:cNvSpPr>
            <a:spLocks noGrp="1"/>
          </p:cNvSpPr>
          <p:nvPr>
            <p:ph type="body" sz="quarter" idx="18"/>
          </p:nvPr>
        </p:nvSpPr>
        <p:spPr>
          <a:xfrm>
            <a:off x="6092250" y="1994072"/>
            <a:ext cx="2737768" cy="2006600"/>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 xmlns:a16="http://schemas.microsoft.com/office/drawing/2014/main" id="{B5425D6F-5786-43B6-A96D-5D9F5E693787}"/>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16917567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313982" y="1456896"/>
            <a:ext cx="8505951" cy="537176"/>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 xmlns:a16="http://schemas.microsoft.com/office/drawing/2014/main" id="{F4E0FEDF-0787-478A-A851-B03CCD9001F3}"/>
              </a:ext>
            </a:extLst>
          </p:cNvPr>
          <p:cNvSpPr>
            <a:spLocks noGrp="1"/>
          </p:cNvSpPr>
          <p:nvPr>
            <p:ph type="body" sz="quarter" idx="16"/>
          </p:nvPr>
        </p:nvSpPr>
        <p:spPr>
          <a:xfrm>
            <a:off x="324067" y="1994073"/>
            <a:ext cx="2737768" cy="1685753"/>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7" name="Text Placeholder 3">
            <a:extLst>
              <a:ext uri="{FF2B5EF4-FFF2-40B4-BE49-F238E27FC236}">
                <a16:creationId xmlns="" xmlns:a16="http://schemas.microsoft.com/office/drawing/2014/main" id="{225DC022-FEF0-43F5-AF4D-034F780F910E}"/>
              </a:ext>
            </a:extLst>
          </p:cNvPr>
          <p:cNvSpPr>
            <a:spLocks noGrp="1"/>
          </p:cNvSpPr>
          <p:nvPr>
            <p:ph type="body" sz="quarter" idx="17"/>
          </p:nvPr>
        </p:nvSpPr>
        <p:spPr>
          <a:xfrm>
            <a:off x="3208158" y="1994073"/>
            <a:ext cx="2737768" cy="1685753"/>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8" name="Text Placeholder 3">
            <a:extLst>
              <a:ext uri="{FF2B5EF4-FFF2-40B4-BE49-F238E27FC236}">
                <a16:creationId xmlns="" xmlns:a16="http://schemas.microsoft.com/office/drawing/2014/main" id="{BAA6534B-85AD-4091-8AA3-8445CC36C8FE}"/>
              </a:ext>
            </a:extLst>
          </p:cNvPr>
          <p:cNvSpPr>
            <a:spLocks noGrp="1"/>
          </p:cNvSpPr>
          <p:nvPr>
            <p:ph type="body" sz="quarter" idx="18"/>
          </p:nvPr>
        </p:nvSpPr>
        <p:spPr>
          <a:xfrm>
            <a:off x="6092250" y="1994073"/>
            <a:ext cx="2737768" cy="1685753"/>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9" name="Text Placeholder 3">
            <a:extLst>
              <a:ext uri="{FF2B5EF4-FFF2-40B4-BE49-F238E27FC236}">
                <a16:creationId xmlns="" xmlns:a16="http://schemas.microsoft.com/office/drawing/2014/main" id="{E6D80433-266B-4248-A258-DDF54D650DFC}"/>
              </a:ext>
            </a:extLst>
          </p:cNvPr>
          <p:cNvSpPr>
            <a:spLocks noGrp="1"/>
          </p:cNvSpPr>
          <p:nvPr>
            <p:ph type="body" sz="quarter" idx="19"/>
          </p:nvPr>
        </p:nvSpPr>
        <p:spPr>
          <a:xfrm>
            <a:off x="324067" y="3846599"/>
            <a:ext cx="2737768" cy="1685753"/>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0" name="Text Placeholder 3">
            <a:extLst>
              <a:ext uri="{FF2B5EF4-FFF2-40B4-BE49-F238E27FC236}">
                <a16:creationId xmlns="" xmlns:a16="http://schemas.microsoft.com/office/drawing/2014/main" id="{1CFB4F84-2AE0-40B1-A3E4-5505E85C8B2E}"/>
              </a:ext>
            </a:extLst>
          </p:cNvPr>
          <p:cNvSpPr>
            <a:spLocks noGrp="1"/>
          </p:cNvSpPr>
          <p:nvPr>
            <p:ph type="body" sz="quarter" idx="20"/>
          </p:nvPr>
        </p:nvSpPr>
        <p:spPr>
          <a:xfrm>
            <a:off x="3208158" y="3846599"/>
            <a:ext cx="2737768" cy="1685753"/>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11" name="Text Placeholder 3">
            <a:extLst>
              <a:ext uri="{FF2B5EF4-FFF2-40B4-BE49-F238E27FC236}">
                <a16:creationId xmlns="" xmlns:a16="http://schemas.microsoft.com/office/drawing/2014/main" id="{E6BF108F-CD54-497C-81CA-E67ED2BA7279}"/>
              </a:ext>
            </a:extLst>
          </p:cNvPr>
          <p:cNvSpPr>
            <a:spLocks noGrp="1"/>
          </p:cNvSpPr>
          <p:nvPr>
            <p:ph type="body" sz="quarter" idx="21"/>
          </p:nvPr>
        </p:nvSpPr>
        <p:spPr>
          <a:xfrm>
            <a:off x="6092250" y="3846599"/>
            <a:ext cx="2737768" cy="1685753"/>
          </a:xfrm>
          <a:prstGeom prst="rect">
            <a:avLst/>
          </a:prstGeom>
          <a:ln w="19050">
            <a:solidFill>
              <a:schemeClr val="accent1"/>
            </a:solidFill>
          </a:ln>
        </p:spPr>
        <p:txBody>
          <a:bodyPr lIns="182880" tIns="137160" rIns="182880">
            <a:noAutofit/>
          </a:bodyPr>
          <a:lstStyle>
            <a:lvl1pPr>
              <a:defRPr sz="1500">
                <a:solidFill>
                  <a:schemeClr val="accent1"/>
                </a:solidFill>
              </a:defRPr>
            </a:lvl1pPr>
            <a:lvl2pPr>
              <a:defRPr sz="1350"/>
            </a:lvl2pPr>
          </a:lstStyle>
          <a:p>
            <a:pPr lvl="0"/>
            <a:r>
              <a:rPr lang="en-US"/>
              <a:t>Click to edit Master text styles</a:t>
            </a:r>
          </a:p>
          <a:p>
            <a:pPr lvl="1"/>
            <a:r>
              <a:rPr lang="en-US"/>
              <a:t>Second level</a:t>
            </a:r>
          </a:p>
        </p:txBody>
      </p:sp>
      <p:sp>
        <p:nvSpPr>
          <p:cNvPr id="5" name="Footer Placeholder 1">
            <a:extLst>
              <a:ext uri="{FF2B5EF4-FFF2-40B4-BE49-F238E27FC236}">
                <a16:creationId xmlns="" xmlns:a16="http://schemas.microsoft.com/office/drawing/2014/main" id="{F2E41971-C1D5-428F-BAD7-1B3A7C763E19}"/>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4786119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2869" y="158750"/>
            <a:ext cx="7886700" cy="1325563"/>
          </a:xfrm>
        </p:spPr>
        <p:txBody>
          <a:bodyPr/>
          <a:lstStyle/>
          <a:p>
            <a:r>
              <a:rPr lang="en-US" smtClean="0"/>
              <a:t>Click to edit Master title style</a:t>
            </a:r>
            <a:endParaRPr lang="en-US" dirty="0"/>
          </a:p>
        </p:txBody>
      </p:sp>
      <p:sp>
        <p:nvSpPr>
          <p:cNvPr id="6" name="TextBox 5"/>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smtClean="0">
                <a:solidFill>
                  <a:srgbClr val="101141"/>
                </a:solidFill>
              </a:rPr>
              <a:t>BITS </a:t>
            </a:r>
            <a:r>
              <a:rPr lang="en-US" altLang="en-US" sz="1100" smtClean="0">
                <a:solidFill>
                  <a:srgbClr val="101141"/>
                </a:solidFill>
              </a:rPr>
              <a:t>Pilani, Pilani Campus</a:t>
            </a:r>
          </a:p>
        </p:txBody>
      </p:sp>
      <p:pic>
        <p:nvPicPr>
          <p:cNvPr id="7"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8"/>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2" name="Group 22"/>
          <p:cNvGrpSpPr>
            <a:grpSpLocks/>
          </p:cNvGrpSpPr>
          <p:nvPr userDrawn="1"/>
        </p:nvGrpSpPr>
        <p:grpSpPr bwMode="auto">
          <a:xfrm>
            <a:off x="0" y="12954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extLst>
      <p:ext uri="{BB962C8B-B14F-4D97-AF65-F5344CB8AC3E}">
        <p14:creationId xmlns:p14="http://schemas.microsoft.com/office/powerpoint/2010/main" val="3275798679"/>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E9BCCFC-4FF6-4830-A847-5D80FC718EF3}"/>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6" name="Text Placeholder 5">
            <a:extLst>
              <a:ext uri="{FF2B5EF4-FFF2-40B4-BE49-F238E27FC236}">
                <a16:creationId xmlns="" xmlns:a16="http://schemas.microsoft.com/office/drawing/2014/main" id="{D9DBD290-484B-46DF-8655-98465D6EA681}"/>
              </a:ext>
            </a:extLst>
          </p:cNvPr>
          <p:cNvSpPr>
            <a:spLocks noGrp="1"/>
          </p:cNvSpPr>
          <p:nvPr>
            <p:ph type="body" sz="quarter" idx="20" hasCustomPrompt="1"/>
          </p:nvPr>
        </p:nvSpPr>
        <p:spPr>
          <a:xfrm>
            <a:off x="313982" y="1454471"/>
            <a:ext cx="8496609" cy="276999"/>
          </a:xfrm>
          <a:prstGeom prst="rect">
            <a:avLst/>
          </a:prstGeom>
        </p:spPr>
        <p:txBody>
          <a:bodyPr vert="horz" lIns="0" tIns="0" rIns="0" bIns="0" rtlCol="0">
            <a:spAutoFit/>
          </a:bodyPr>
          <a:lstStyle>
            <a:lvl1pPr>
              <a:defRPr lang="en-US" sz="18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323322" y="2160417"/>
            <a:ext cx="1600540"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150"/>
              </a:spcBef>
              <a:spcAft>
                <a:spcPts val="450"/>
              </a:spcAft>
              <a:buNone/>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047340" y="2159001"/>
            <a:ext cx="1600540"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150"/>
              </a:spcBef>
              <a:spcAft>
                <a:spcPts val="450"/>
              </a:spcAft>
              <a:buNone/>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sz="1050">
                <a:solidFill>
                  <a:schemeClr val="tx1"/>
                </a:solidFill>
              </a:defRPr>
            </a:lvl2pPr>
            <a:lvl3pPr marL="336145" indent="0">
              <a:buNone/>
              <a:defRPr/>
            </a:lvl3pPr>
            <a:lvl4pPr marL="504218" indent="0">
              <a:buNone/>
              <a:defRPr/>
            </a:lvl4pPr>
            <a:lvl5pPr marL="672290"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3771357" y="2159001"/>
            <a:ext cx="1600540" cy="2456809"/>
          </a:xfrm>
          <a:prstGeom prst="rect">
            <a:avLst/>
          </a:prstGeom>
          <a:solidFill>
            <a:schemeClr val="bg1">
              <a:lumMod val="95000"/>
            </a:schemeClr>
          </a:solidFill>
        </p:spPr>
        <p:txBody>
          <a:bodyPr lIns="91440" tIns="91440" rIns="91440" bIns="91440">
            <a:noAutofit/>
          </a:bodyPr>
          <a:lstStyle>
            <a:lvl1pPr marL="0" marR="0" indent="0" algn="l" defTabSz="685775" rtl="0" eaLnBrk="1" fontAlgn="auto" latinLnBrk="0" hangingPunct="1">
              <a:lnSpc>
                <a:spcPct val="100000"/>
              </a:lnSpc>
              <a:spcBef>
                <a:spcPts val="150"/>
              </a:spcBef>
              <a:spcAft>
                <a:spcPts val="450"/>
              </a:spcAft>
              <a:buClrTx/>
              <a:buSzPct val="90000"/>
              <a:buFont typeface="Wingdings" panose="05000000000000000000" pitchFamily="2" charset="2"/>
              <a:buNone/>
              <a:tabLst/>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5495375" y="2159001"/>
            <a:ext cx="1600540" cy="2456809"/>
          </a:xfrm>
          <a:prstGeom prst="rect">
            <a:avLst/>
          </a:prstGeom>
          <a:solidFill>
            <a:schemeClr val="bg1">
              <a:lumMod val="95000"/>
            </a:schemeClr>
          </a:solidFill>
        </p:spPr>
        <p:txBody>
          <a:bodyPr lIns="91440" tIns="91440" rIns="91440" bIns="91440">
            <a:noAutofit/>
          </a:bodyPr>
          <a:lstStyle>
            <a:lvl1pPr marL="0" marR="0" indent="0" algn="l" defTabSz="685775" rtl="0" eaLnBrk="1" fontAlgn="auto" latinLnBrk="0" hangingPunct="1">
              <a:lnSpc>
                <a:spcPct val="100000"/>
              </a:lnSpc>
              <a:spcBef>
                <a:spcPts val="150"/>
              </a:spcBef>
              <a:spcAft>
                <a:spcPts val="450"/>
              </a:spcAft>
              <a:buClrTx/>
              <a:buSzPct val="90000"/>
              <a:buFont typeface="Wingdings" panose="05000000000000000000" pitchFamily="2" charset="2"/>
              <a:buNone/>
              <a:tabLst/>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 xmlns:a16="http://schemas.microsoft.com/office/drawing/2014/main" id="{D4B800CD-E20F-4ADE-A8FB-C72028E17AA0}"/>
              </a:ext>
            </a:extLst>
          </p:cNvPr>
          <p:cNvSpPr>
            <a:spLocks noGrp="1"/>
          </p:cNvSpPr>
          <p:nvPr>
            <p:ph type="body" sz="quarter" idx="21" hasCustomPrompt="1"/>
          </p:nvPr>
        </p:nvSpPr>
        <p:spPr>
          <a:xfrm>
            <a:off x="7219391" y="2159001"/>
            <a:ext cx="1600540" cy="2456809"/>
          </a:xfrm>
          <a:prstGeom prst="rect">
            <a:avLst/>
          </a:prstGeom>
          <a:solidFill>
            <a:schemeClr val="bg1">
              <a:lumMod val="95000"/>
            </a:schemeClr>
          </a:solidFill>
        </p:spPr>
        <p:txBody>
          <a:bodyPr lIns="91440" tIns="91440" rIns="91440" bIns="91440">
            <a:noAutofit/>
          </a:bodyPr>
          <a:lstStyle>
            <a:lvl1pPr marL="0" marR="0" indent="0" algn="l" defTabSz="685775" rtl="0" eaLnBrk="1" fontAlgn="auto" latinLnBrk="0" hangingPunct="1">
              <a:lnSpc>
                <a:spcPct val="100000"/>
              </a:lnSpc>
              <a:spcBef>
                <a:spcPts val="150"/>
              </a:spcBef>
              <a:spcAft>
                <a:spcPts val="450"/>
              </a:spcAft>
              <a:buClrTx/>
              <a:buSzPct val="90000"/>
              <a:buFont typeface="Wingdings" panose="05000000000000000000" pitchFamily="2" charset="2"/>
              <a:buNone/>
              <a:tabLst/>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 xmlns:a16="http://schemas.microsoft.com/office/drawing/2014/main" id="{FBE795F1-CEE6-456B-ABC9-7B95E3863397}"/>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167278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E9BCCFC-4FF6-4830-A847-5D80FC718EF3}"/>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6" name="Text Placeholder 5">
            <a:extLst>
              <a:ext uri="{FF2B5EF4-FFF2-40B4-BE49-F238E27FC236}">
                <a16:creationId xmlns="" xmlns:a16="http://schemas.microsoft.com/office/drawing/2014/main" id="{D9DBD290-484B-46DF-8655-98465D6EA681}"/>
              </a:ext>
            </a:extLst>
          </p:cNvPr>
          <p:cNvSpPr>
            <a:spLocks noGrp="1"/>
          </p:cNvSpPr>
          <p:nvPr>
            <p:ph type="body" sz="quarter" idx="20" hasCustomPrompt="1"/>
          </p:nvPr>
        </p:nvSpPr>
        <p:spPr>
          <a:xfrm>
            <a:off x="313982" y="1183948"/>
            <a:ext cx="8496609" cy="276999"/>
          </a:xfrm>
          <a:prstGeom prst="rect">
            <a:avLst/>
          </a:prstGeom>
        </p:spPr>
        <p:txBody>
          <a:bodyPr lIns="0" tIns="0" rIns="0" bIns="0"/>
          <a:lstStyle>
            <a:lvl1pPr>
              <a:defRPr sz="18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323322" y="2160418"/>
            <a:ext cx="2725340"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150"/>
              </a:spcBef>
              <a:spcAft>
                <a:spcPts val="450"/>
              </a:spcAft>
              <a:buNone/>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237545" y="2159002"/>
            <a:ext cx="2695340"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150"/>
              </a:spcBef>
              <a:spcAft>
                <a:spcPts val="450"/>
              </a:spcAft>
              <a:buNone/>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sz="1050">
                <a:solidFill>
                  <a:schemeClr val="tx1"/>
                </a:solidFill>
              </a:defRPr>
            </a:lvl2pPr>
            <a:lvl3pPr marL="336145" indent="0">
              <a:buNone/>
              <a:defRPr/>
            </a:lvl3pPr>
            <a:lvl4pPr marL="504218" indent="0">
              <a:buNone/>
              <a:defRPr/>
            </a:lvl4pPr>
            <a:lvl5pPr marL="672290"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 xmlns:a16="http://schemas.microsoft.com/office/drawing/2014/main" id="{D4B800CD-E20F-4ADE-A8FB-C72028E17AA0}"/>
              </a:ext>
            </a:extLst>
          </p:cNvPr>
          <p:cNvSpPr>
            <a:spLocks noGrp="1"/>
          </p:cNvSpPr>
          <p:nvPr>
            <p:ph type="body" sz="quarter" idx="21" hasCustomPrompt="1"/>
          </p:nvPr>
        </p:nvSpPr>
        <p:spPr>
          <a:xfrm>
            <a:off x="6104335" y="2159002"/>
            <a:ext cx="2725340" cy="1605133"/>
          </a:xfrm>
          <a:prstGeom prst="rect">
            <a:avLst/>
          </a:prstGeom>
          <a:solidFill>
            <a:schemeClr val="bg1">
              <a:lumMod val="95000"/>
            </a:schemeClr>
          </a:solidFill>
        </p:spPr>
        <p:txBody>
          <a:bodyPr lIns="91440" tIns="91440" rIns="91440" bIns="91440">
            <a:noAutofit/>
          </a:bodyPr>
          <a:lstStyle>
            <a:lvl1pPr marL="0" marR="0" indent="0" algn="l" defTabSz="685775" rtl="0" eaLnBrk="1" fontAlgn="auto" latinLnBrk="0" hangingPunct="1">
              <a:lnSpc>
                <a:spcPct val="100000"/>
              </a:lnSpc>
              <a:spcBef>
                <a:spcPts val="150"/>
              </a:spcBef>
              <a:spcAft>
                <a:spcPts val="450"/>
              </a:spcAft>
              <a:buClrTx/>
              <a:buSzPct val="90000"/>
              <a:buFont typeface="Wingdings" panose="05000000000000000000" pitchFamily="2" charset="2"/>
              <a:buNone/>
              <a:tabLst/>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 xmlns:a16="http://schemas.microsoft.com/office/drawing/2014/main" id="{5479F1E5-8DBD-42CA-8DB4-7162193F8C0A}"/>
              </a:ext>
            </a:extLst>
          </p:cNvPr>
          <p:cNvSpPr>
            <a:spLocks noGrp="1"/>
          </p:cNvSpPr>
          <p:nvPr>
            <p:ph type="body" sz="quarter" idx="22" hasCustomPrompt="1"/>
          </p:nvPr>
        </p:nvSpPr>
        <p:spPr>
          <a:xfrm>
            <a:off x="323322" y="3919368"/>
            <a:ext cx="2725340"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150"/>
              </a:spcBef>
              <a:spcAft>
                <a:spcPts val="450"/>
              </a:spcAft>
              <a:buNone/>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 xmlns:a16="http://schemas.microsoft.com/office/drawing/2014/main" id="{430DC868-B118-4581-BA96-109541166BC7}"/>
              </a:ext>
            </a:extLst>
          </p:cNvPr>
          <p:cNvSpPr>
            <a:spLocks noGrp="1"/>
          </p:cNvSpPr>
          <p:nvPr>
            <p:ph type="body" sz="quarter" idx="23" hasCustomPrompt="1"/>
          </p:nvPr>
        </p:nvSpPr>
        <p:spPr>
          <a:xfrm>
            <a:off x="3237545" y="3917952"/>
            <a:ext cx="2695340"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150"/>
              </a:spcBef>
              <a:spcAft>
                <a:spcPts val="450"/>
              </a:spcAft>
              <a:buNone/>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sz="1050">
                <a:solidFill>
                  <a:schemeClr val="tx1"/>
                </a:solidFill>
              </a:defRPr>
            </a:lvl2pPr>
            <a:lvl3pPr marL="336145" indent="0">
              <a:buNone/>
              <a:defRPr/>
            </a:lvl3pPr>
            <a:lvl4pPr marL="504218" indent="0">
              <a:buNone/>
              <a:defRPr/>
            </a:lvl4pPr>
            <a:lvl5pPr marL="672290"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 xmlns:a16="http://schemas.microsoft.com/office/drawing/2014/main" id="{0E392D1A-3E35-41BC-B1EF-3D6540738A56}"/>
              </a:ext>
            </a:extLst>
          </p:cNvPr>
          <p:cNvSpPr>
            <a:spLocks noGrp="1"/>
          </p:cNvSpPr>
          <p:nvPr>
            <p:ph type="body" sz="quarter" idx="24" hasCustomPrompt="1"/>
          </p:nvPr>
        </p:nvSpPr>
        <p:spPr>
          <a:xfrm>
            <a:off x="6104335" y="3917952"/>
            <a:ext cx="2725340" cy="1605133"/>
          </a:xfrm>
          <a:prstGeom prst="rect">
            <a:avLst/>
          </a:prstGeom>
          <a:solidFill>
            <a:schemeClr val="bg1">
              <a:lumMod val="95000"/>
            </a:schemeClr>
          </a:solidFill>
        </p:spPr>
        <p:txBody>
          <a:bodyPr lIns="91440" tIns="91440" rIns="91440" bIns="91440">
            <a:noAutofit/>
          </a:bodyPr>
          <a:lstStyle>
            <a:lvl1pPr marL="0" marR="0" indent="0" algn="l" defTabSz="685775" rtl="0" eaLnBrk="1" fontAlgn="auto" latinLnBrk="0" hangingPunct="1">
              <a:lnSpc>
                <a:spcPct val="100000"/>
              </a:lnSpc>
              <a:spcBef>
                <a:spcPts val="150"/>
              </a:spcBef>
              <a:spcAft>
                <a:spcPts val="450"/>
              </a:spcAft>
              <a:buClrTx/>
              <a:buSzPct val="90000"/>
              <a:buFont typeface="Wingdings" panose="05000000000000000000" pitchFamily="2" charset="2"/>
              <a:buNone/>
              <a:tabLst/>
              <a:defRPr lang="en-US" sz="1050" b="1"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150"/>
              </a:spcBef>
              <a:spcAft>
                <a:spcPts val="450"/>
              </a:spcAft>
              <a:buClrTx/>
              <a:buSzPct val="90000"/>
              <a:buFont typeface="Arial" panose="020B0604020202020204" pitchFamily="34" charset="0"/>
              <a:buNone/>
              <a:tabLst/>
              <a:defRPr lang="en-US" sz="105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294"/>
              </a:spcBef>
              <a:spcAft>
                <a:spcPts val="441"/>
              </a:spcAft>
              <a:buClrTx/>
              <a:buSzPct val="90000"/>
              <a:buFont typeface="Wingdings" panose="05000000000000000000" pitchFamily="2" charset="2"/>
              <a:buNone/>
              <a:tabLst/>
            </a:pPr>
            <a:r>
              <a:rPr lang="en-US"/>
              <a:t>Paragraph title Segoe UI bold 14</a:t>
            </a:r>
          </a:p>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 xmlns:a16="http://schemas.microsoft.com/office/drawing/2014/main" id="{28EE5F4A-1B04-4820-BD3C-7D490911B9A7}"/>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6746929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042095" y="1456896"/>
            <a:ext cx="7787924" cy="77724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 xmlns:a16="http://schemas.microsoft.com/office/drawing/2014/main" id="{FFD518D6-99EB-4710-922A-114B4B8AE247}"/>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96076618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 xmlns:a16="http://schemas.microsoft.com/office/drawing/2014/main" id="{E0D97F89-BA86-43A7-A7B3-2CF8545F30C6}"/>
              </a:ext>
            </a:extLst>
          </p:cNvPr>
          <p:cNvSpPr>
            <a:spLocks noGrp="1"/>
          </p:cNvSpPr>
          <p:nvPr>
            <p:ph type="body" sz="quarter" idx="11" hasCustomPrompt="1"/>
          </p:nvPr>
        </p:nvSpPr>
        <p:spPr>
          <a:xfrm>
            <a:off x="1042095" y="1456896"/>
            <a:ext cx="7787924" cy="77724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 xmlns:a16="http://schemas.microsoft.com/office/drawing/2014/main" id="{49921517-D7BF-470F-8192-8993860D6A21}"/>
              </a:ext>
              <a:ext uri="{C183D7F6-B498-43B3-948B-1728B52AA6E4}">
                <adec:decorative xmlns="" xmlns:adec="http://schemas.microsoft.com/office/drawing/2017/decorative" val="1"/>
              </a:ext>
            </a:extLst>
          </p:cNvPr>
          <p:cNvCxnSpPr>
            <a:cxnSpLocks/>
          </p:cNvCxnSpPr>
          <p:nvPr/>
        </p:nvCxnSpPr>
        <p:spPr>
          <a:xfrm>
            <a:off x="1042272" y="2366625"/>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 xmlns:a16="http://schemas.microsoft.com/office/drawing/2014/main" id="{F445D872-5C62-4C26-AD2B-01EB7B98341B}"/>
              </a:ext>
            </a:extLst>
          </p:cNvPr>
          <p:cNvSpPr>
            <a:spLocks noGrp="1"/>
          </p:cNvSpPr>
          <p:nvPr>
            <p:ph type="body" sz="quarter" idx="15" hasCustomPrompt="1"/>
          </p:nvPr>
        </p:nvSpPr>
        <p:spPr>
          <a:xfrm>
            <a:off x="1042095" y="2499114"/>
            <a:ext cx="7787924" cy="781184"/>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 xmlns:a16="http://schemas.microsoft.com/office/drawing/2014/main" id="{1B54719B-2572-45A7-ABB5-97669FD1C545}"/>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11795115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 xmlns:a16="http://schemas.microsoft.com/office/drawing/2014/main" id="{CB19F3EF-E352-4C65-98EB-C1D64E0A7284}"/>
              </a:ext>
            </a:extLst>
          </p:cNvPr>
          <p:cNvSpPr>
            <a:spLocks noGrp="1"/>
          </p:cNvSpPr>
          <p:nvPr>
            <p:ph type="body" sz="quarter" idx="11" hasCustomPrompt="1"/>
          </p:nvPr>
        </p:nvSpPr>
        <p:spPr>
          <a:xfrm>
            <a:off x="1042095" y="1456896"/>
            <a:ext cx="7787924" cy="77724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 xmlns:a16="http://schemas.microsoft.com/office/drawing/2014/main" id="{ED3D99F1-12B5-4EF9-8BE8-147D2E7B2576}"/>
              </a:ext>
              <a:ext uri="{C183D7F6-B498-43B3-948B-1728B52AA6E4}">
                <adec:decorative xmlns="" xmlns:adec="http://schemas.microsoft.com/office/drawing/2017/decorative" val="1"/>
              </a:ext>
            </a:extLst>
          </p:cNvPr>
          <p:cNvCxnSpPr>
            <a:cxnSpLocks/>
          </p:cNvCxnSpPr>
          <p:nvPr/>
        </p:nvCxnSpPr>
        <p:spPr>
          <a:xfrm>
            <a:off x="1042272" y="2366625"/>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 xmlns:a16="http://schemas.microsoft.com/office/drawing/2014/main" id="{E93C46D7-E811-4904-971C-BDAE52869A61}"/>
              </a:ext>
            </a:extLst>
          </p:cNvPr>
          <p:cNvSpPr>
            <a:spLocks noGrp="1"/>
          </p:cNvSpPr>
          <p:nvPr>
            <p:ph type="body" sz="quarter" idx="15" hasCustomPrompt="1"/>
          </p:nvPr>
        </p:nvSpPr>
        <p:spPr>
          <a:xfrm>
            <a:off x="1042095" y="2499114"/>
            <a:ext cx="7787924" cy="781184"/>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 xmlns:a16="http://schemas.microsoft.com/office/drawing/2014/main" id="{98187A1F-B2AD-4B43-A8E1-57229F13A30C}"/>
              </a:ext>
              <a:ext uri="{C183D7F6-B498-43B3-948B-1728B52AA6E4}">
                <adec:decorative xmlns="" xmlns:adec="http://schemas.microsoft.com/office/drawing/2017/decorative" val="1"/>
              </a:ext>
            </a:extLst>
          </p:cNvPr>
          <p:cNvCxnSpPr>
            <a:cxnSpLocks/>
          </p:cNvCxnSpPr>
          <p:nvPr/>
        </p:nvCxnSpPr>
        <p:spPr>
          <a:xfrm>
            <a:off x="1042272" y="3412787"/>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 xmlns:a16="http://schemas.microsoft.com/office/drawing/2014/main" id="{C84EFDE3-C2B4-4663-8852-A0D2423EB125}"/>
              </a:ext>
            </a:extLst>
          </p:cNvPr>
          <p:cNvSpPr>
            <a:spLocks noGrp="1"/>
          </p:cNvSpPr>
          <p:nvPr>
            <p:ph type="body" sz="quarter" idx="17" hasCustomPrompt="1"/>
          </p:nvPr>
        </p:nvSpPr>
        <p:spPr>
          <a:xfrm>
            <a:off x="1042095" y="3545276"/>
            <a:ext cx="7787924" cy="781184"/>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 xmlns:a16="http://schemas.microsoft.com/office/drawing/2014/main" id="{0E0DC65D-E249-41EE-9D86-9F9E7C5CF6D2}"/>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43342051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option_4 row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 xmlns:a16="http://schemas.microsoft.com/office/drawing/2014/main" id="{BDF9284C-6F78-4885-87E1-4AAD9E8090B1}"/>
              </a:ext>
            </a:extLst>
          </p:cNvPr>
          <p:cNvSpPr>
            <a:spLocks noGrp="1"/>
          </p:cNvSpPr>
          <p:nvPr>
            <p:ph type="body" sz="quarter" idx="11" hasCustomPrompt="1"/>
          </p:nvPr>
        </p:nvSpPr>
        <p:spPr>
          <a:xfrm>
            <a:off x="1042095" y="1456896"/>
            <a:ext cx="7787924" cy="77724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 xmlns:a16="http://schemas.microsoft.com/office/drawing/2014/main" id="{4E9EA958-BE84-43C9-98F0-0C08E8EDD63F}"/>
              </a:ext>
              <a:ext uri="{C183D7F6-B498-43B3-948B-1728B52AA6E4}">
                <adec:decorative xmlns="" xmlns:adec="http://schemas.microsoft.com/office/drawing/2017/decorative" val="1"/>
              </a:ext>
            </a:extLst>
          </p:cNvPr>
          <p:cNvCxnSpPr>
            <a:cxnSpLocks/>
          </p:cNvCxnSpPr>
          <p:nvPr/>
        </p:nvCxnSpPr>
        <p:spPr>
          <a:xfrm>
            <a:off x="1042272" y="2366625"/>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 xmlns:a16="http://schemas.microsoft.com/office/drawing/2014/main" id="{D0E35C16-1FD5-43B8-8A48-E2CAEC4A6EA2}"/>
              </a:ext>
            </a:extLst>
          </p:cNvPr>
          <p:cNvSpPr>
            <a:spLocks noGrp="1"/>
          </p:cNvSpPr>
          <p:nvPr>
            <p:ph type="body" sz="quarter" idx="15" hasCustomPrompt="1"/>
          </p:nvPr>
        </p:nvSpPr>
        <p:spPr>
          <a:xfrm>
            <a:off x="1042095" y="2499114"/>
            <a:ext cx="7787924" cy="781184"/>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 xmlns:a16="http://schemas.microsoft.com/office/drawing/2014/main" id="{FC78D634-25BA-4087-A772-1E555254B97D}"/>
              </a:ext>
              <a:ext uri="{C183D7F6-B498-43B3-948B-1728B52AA6E4}">
                <adec:decorative xmlns="" xmlns:adec="http://schemas.microsoft.com/office/drawing/2017/decorative" val="1"/>
              </a:ext>
            </a:extLst>
          </p:cNvPr>
          <p:cNvCxnSpPr>
            <a:cxnSpLocks/>
          </p:cNvCxnSpPr>
          <p:nvPr/>
        </p:nvCxnSpPr>
        <p:spPr>
          <a:xfrm>
            <a:off x="1042272" y="3412787"/>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 xmlns:a16="http://schemas.microsoft.com/office/drawing/2014/main" id="{9F7B3EC7-70FC-4307-BB11-53CB4E14FFB9}"/>
              </a:ext>
            </a:extLst>
          </p:cNvPr>
          <p:cNvSpPr>
            <a:spLocks noGrp="1"/>
          </p:cNvSpPr>
          <p:nvPr>
            <p:ph type="body" sz="quarter" idx="17" hasCustomPrompt="1"/>
          </p:nvPr>
        </p:nvSpPr>
        <p:spPr>
          <a:xfrm>
            <a:off x="1042095" y="3545276"/>
            <a:ext cx="7787924" cy="781184"/>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 xmlns:a16="http://schemas.microsoft.com/office/drawing/2014/main" id="{F47DE134-5243-4F01-808B-AB1879BD7937}"/>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8612030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042095" y="1456896"/>
            <a:ext cx="7787924" cy="645624"/>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 xmlns:a16="http://schemas.microsoft.com/office/drawing/2014/main" id="{F4A35CC4-D06B-40B4-91B1-CDA133426FEF}"/>
              </a:ext>
              <a:ext uri="{C183D7F6-B498-43B3-948B-1728B52AA6E4}">
                <adec:decorative xmlns="" xmlns:adec="http://schemas.microsoft.com/office/drawing/2017/decorative" val="1"/>
              </a:ext>
            </a:extLst>
          </p:cNvPr>
          <p:cNvCxnSpPr>
            <a:cxnSpLocks/>
          </p:cNvCxnSpPr>
          <p:nvPr/>
        </p:nvCxnSpPr>
        <p:spPr>
          <a:xfrm>
            <a:off x="1042272" y="2205973"/>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309426"/>
            <a:ext cx="7787924" cy="64890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 xmlns:a16="http://schemas.microsoft.com/office/drawing/2014/main" id="{569B8E47-3705-4496-95DB-2F04B39526B5}"/>
              </a:ext>
              <a:ext uri="{C183D7F6-B498-43B3-948B-1728B52AA6E4}">
                <adec:decorative xmlns="" xmlns:adec="http://schemas.microsoft.com/office/drawing/2017/decorative" val="1"/>
              </a:ext>
            </a:extLst>
          </p:cNvPr>
          <p:cNvCxnSpPr>
            <a:cxnSpLocks/>
          </p:cNvCxnSpPr>
          <p:nvPr/>
        </p:nvCxnSpPr>
        <p:spPr>
          <a:xfrm>
            <a:off x="1042272" y="306177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3165232"/>
            <a:ext cx="7787924" cy="648900"/>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 xmlns:a16="http://schemas.microsoft.com/office/drawing/2014/main" id="{971F4189-FC32-45CA-8DDD-889412FB1B93}"/>
              </a:ext>
              <a:ext uri="{C183D7F6-B498-43B3-948B-1728B52AA6E4}">
                <adec:decorative xmlns="" xmlns:adec="http://schemas.microsoft.com/office/drawing/2017/decorative" val="1"/>
              </a:ext>
            </a:extLst>
          </p:cNvPr>
          <p:cNvCxnSpPr>
            <a:cxnSpLocks/>
          </p:cNvCxnSpPr>
          <p:nvPr/>
        </p:nvCxnSpPr>
        <p:spPr>
          <a:xfrm>
            <a:off x="1042272" y="3917585"/>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4021038"/>
            <a:ext cx="7787924" cy="648900"/>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 xmlns:a16="http://schemas.microsoft.com/office/drawing/2014/main" id="{C5EE9FF8-98D9-46AE-9E3D-2F72E00C7752}"/>
              </a:ext>
              <a:ext uri="{C183D7F6-B498-43B3-948B-1728B52AA6E4}">
                <adec:decorative xmlns="" xmlns:adec="http://schemas.microsoft.com/office/drawing/2017/decorative" val="1"/>
              </a:ext>
            </a:extLst>
          </p:cNvPr>
          <p:cNvCxnSpPr>
            <a:cxnSpLocks/>
          </p:cNvCxnSpPr>
          <p:nvPr/>
        </p:nvCxnSpPr>
        <p:spPr>
          <a:xfrm>
            <a:off x="1042272" y="4773391"/>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4876845"/>
            <a:ext cx="7787924" cy="648900"/>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 xmlns:a16="http://schemas.microsoft.com/office/drawing/2014/main" id="{CFB65DA9-1720-4FF6-B1EF-542DF58141AE}"/>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751556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042095" y="1456897"/>
            <a:ext cx="7787924" cy="387891"/>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 xmlns:a16="http://schemas.microsoft.com/office/drawing/2014/main" id="{91176662-41A1-45F5-9F2A-CB3D5785A657}"/>
              </a:ext>
              <a:ext uri="{C183D7F6-B498-43B3-948B-1728B52AA6E4}">
                <adec:decorative xmlns="" xmlns:adec="http://schemas.microsoft.com/office/drawing/2017/decorative" val="1"/>
              </a:ext>
            </a:extLst>
          </p:cNvPr>
          <p:cNvCxnSpPr>
            <a:cxnSpLocks/>
          </p:cNvCxnSpPr>
          <p:nvPr/>
        </p:nvCxnSpPr>
        <p:spPr>
          <a:xfrm>
            <a:off x="1052326" y="2006473"/>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168160"/>
            <a:ext cx="7787924" cy="387891"/>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 xmlns:a16="http://schemas.microsoft.com/office/drawing/2014/main" id="{F1B8295B-9399-43B5-961D-6D1444246663}"/>
              </a:ext>
              <a:ext uri="{C183D7F6-B498-43B3-948B-1728B52AA6E4}">
                <adec:decorative xmlns="" xmlns:adec="http://schemas.microsoft.com/office/drawing/2017/decorative" val="1"/>
              </a:ext>
            </a:extLst>
          </p:cNvPr>
          <p:cNvCxnSpPr>
            <a:cxnSpLocks/>
          </p:cNvCxnSpPr>
          <p:nvPr/>
        </p:nvCxnSpPr>
        <p:spPr>
          <a:xfrm>
            <a:off x="1052326" y="2717736"/>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879423"/>
            <a:ext cx="7787924" cy="387891"/>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 xmlns:a16="http://schemas.microsoft.com/office/drawing/2014/main" id="{8661FE75-B00C-4695-B37C-FB53546A5F0A}"/>
              </a:ext>
              <a:ext uri="{C183D7F6-B498-43B3-948B-1728B52AA6E4}">
                <adec:decorative xmlns="" xmlns:adec="http://schemas.microsoft.com/office/drawing/2017/decorative" val="1"/>
              </a:ext>
            </a:extLst>
          </p:cNvPr>
          <p:cNvCxnSpPr>
            <a:cxnSpLocks/>
          </p:cNvCxnSpPr>
          <p:nvPr/>
        </p:nvCxnSpPr>
        <p:spPr>
          <a:xfrm>
            <a:off x="1052326" y="3428999"/>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3590685"/>
            <a:ext cx="7787924" cy="387891"/>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 xmlns:a16="http://schemas.microsoft.com/office/drawing/2014/main" id="{44FEBE66-8971-4138-8B29-7373BB7CD1B7}"/>
              </a:ext>
              <a:ext uri="{C183D7F6-B498-43B3-948B-1728B52AA6E4}">
                <adec:decorative xmlns="" xmlns:adec="http://schemas.microsoft.com/office/drawing/2017/decorative" val="1"/>
              </a:ext>
            </a:extLst>
          </p:cNvPr>
          <p:cNvCxnSpPr>
            <a:cxnSpLocks/>
          </p:cNvCxnSpPr>
          <p:nvPr/>
        </p:nvCxnSpPr>
        <p:spPr>
          <a:xfrm>
            <a:off x="1052326" y="4140262"/>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4301949"/>
            <a:ext cx="7787924" cy="387891"/>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 xmlns:a16="http://schemas.microsoft.com/office/drawing/2014/main" id="{EE9B15D9-25BA-4AE3-B36D-961D8C817DC1}"/>
              </a:ext>
              <a:ext uri="{C183D7F6-B498-43B3-948B-1728B52AA6E4}">
                <adec:decorative xmlns="" xmlns:adec="http://schemas.microsoft.com/office/drawing/2017/decorative" val="1"/>
              </a:ext>
            </a:extLst>
          </p:cNvPr>
          <p:cNvCxnSpPr>
            <a:cxnSpLocks/>
          </p:cNvCxnSpPr>
          <p:nvPr/>
        </p:nvCxnSpPr>
        <p:spPr>
          <a:xfrm>
            <a:off x="1052326" y="4851525"/>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 xmlns:a16="http://schemas.microsoft.com/office/drawing/2014/main" id="{4349BD30-0784-4B45-BEA2-C53624DF62CA}"/>
              </a:ext>
            </a:extLst>
          </p:cNvPr>
          <p:cNvSpPr>
            <a:spLocks noGrp="1"/>
          </p:cNvSpPr>
          <p:nvPr>
            <p:ph type="body" sz="quarter" idx="30" hasCustomPrompt="1"/>
          </p:nvPr>
        </p:nvSpPr>
        <p:spPr>
          <a:xfrm>
            <a:off x="1042095" y="5013214"/>
            <a:ext cx="7787924" cy="387891"/>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 xmlns:a16="http://schemas.microsoft.com/office/drawing/2014/main" id="{EB1E284F-9162-46B6-B477-B48009211F19}"/>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0611409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042095" y="1456897"/>
            <a:ext cx="3456086" cy="1084543"/>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 xmlns:a16="http://schemas.microsoft.com/office/drawing/2014/main" id="{B2BC2D45-166A-42A4-BFA4-B0E61DE53CD1}"/>
              </a:ext>
              <a:ext uri="{C183D7F6-B498-43B3-948B-1728B52AA6E4}">
                <adec:decorative xmlns="" xmlns:adec="http://schemas.microsoft.com/office/drawing/2017/decorative" val="1"/>
              </a:ext>
            </a:extLst>
          </p:cNvPr>
          <p:cNvCxnSpPr>
            <a:cxnSpLocks/>
          </p:cNvCxnSpPr>
          <p:nvPr/>
        </p:nvCxnSpPr>
        <p:spPr>
          <a:xfrm>
            <a:off x="1042745" y="2745493"/>
            <a:ext cx="34393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949547"/>
            <a:ext cx="3456086" cy="1084543"/>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 xmlns:a16="http://schemas.microsoft.com/office/drawing/2014/main" id="{C17E5589-50A4-4ADA-A3D2-DFB8558FE78E}"/>
              </a:ext>
              <a:ext uri="{C183D7F6-B498-43B3-948B-1728B52AA6E4}">
                <adec:decorative xmlns="" xmlns:adec="http://schemas.microsoft.com/office/drawing/2017/decorative" val="1"/>
              </a:ext>
            </a:extLst>
          </p:cNvPr>
          <p:cNvCxnSpPr>
            <a:cxnSpLocks/>
          </p:cNvCxnSpPr>
          <p:nvPr/>
        </p:nvCxnSpPr>
        <p:spPr>
          <a:xfrm>
            <a:off x="1042745" y="4238144"/>
            <a:ext cx="34393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4442201"/>
            <a:ext cx="3456086" cy="1084543"/>
          </a:xfrm>
          <a:prstGeom prst="rect">
            <a:avLst/>
          </a:prstGeom>
        </p:spPr>
        <p:txBody>
          <a:bodyPr wrap="square" lIns="0" tIns="0" rIns="0" bIns="0" anchor="t">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 xmlns:a16="http://schemas.microsoft.com/office/drawing/2014/main" id="{54CEFA1A-4B05-414F-9E00-66A809EDEFE4}"/>
              </a:ext>
            </a:extLst>
          </p:cNvPr>
          <p:cNvSpPr>
            <a:spLocks noGrp="1"/>
          </p:cNvSpPr>
          <p:nvPr>
            <p:ph type="body" sz="quarter" idx="31" hasCustomPrompt="1"/>
          </p:nvPr>
        </p:nvSpPr>
        <p:spPr>
          <a:xfrm>
            <a:off x="5373587" y="1456897"/>
            <a:ext cx="3456432" cy="1084543"/>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 xmlns:a16="http://schemas.microsoft.com/office/drawing/2014/main" id="{599F4609-3CD7-4077-B992-04F71C504EF4}"/>
              </a:ext>
              <a:ext uri="{C183D7F6-B498-43B3-948B-1728B52AA6E4}">
                <adec:decorative xmlns="" xmlns:adec="http://schemas.microsoft.com/office/drawing/2017/decorative" val="1"/>
              </a:ext>
            </a:extLst>
          </p:cNvPr>
          <p:cNvCxnSpPr>
            <a:cxnSpLocks/>
          </p:cNvCxnSpPr>
          <p:nvPr/>
        </p:nvCxnSpPr>
        <p:spPr>
          <a:xfrm>
            <a:off x="5373587" y="2745493"/>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 xmlns:a16="http://schemas.microsoft.com/office/drawing/2014/main" id="{02C874C0-C1A3-4ED0-BF17-8BE11B4FE347}"/>
              </a:ext>
            </a:extLst>
          </p:cNvPr>
          <p:cNvSpPr>
            <a:spLocks noGrp="1"/>
          </p:cNvSpPr>
          <p:nvPr>
            <p:ph type="body" sz="quarter" idx="32" hasCustomPrompt="1"/>
          </p:nvPr>
        </p:nvSpPr>
        <p:spPr>
          <a:xfrm>
            <a:off x="5373587" y="2949547"/>
            <a:ext cx="3456432" cy="1084543"/>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 xmlns:a16="http://schemas.microsoft.com/office/drawing/2014/main" id="{0C2F439E-21AC-47A7-8FF2-2B3B30023C2D}"/>
              </a:ext>
              <a:ext uri="{C183D7F6-B498-43B3-948B-1728B52AA6E4}">
                <adec:decorative xmlns="" xmlns:adec="http://schemas.microsoft.com/office/drawing/2017/decorative" val="1"/>
              </a:ext>
            </a:extLst>
          </p:cNvPr>
          <p:cNvCxnSpPr>
            <a:cxnSpLocks/>
          </p:cNvCxnSpPr>
          <p:nvPr/>
        </p:nvCxnSpPr>
        <p:spPr>
          <a:xfrm>
            <a:off x="5373587" y="4238144"/>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 xmlns:a16="http://schemas.microsoft.com/office/drawing/2014/main" id="{701E062B-EA26-4EF1-AF73-1C12084A43D1}"/>
              </a:ext>
            </a:extLst>
          </p:cNvPr>
          <p:cNvSpPr>
            <a:spLocks noGrp="1"/>
          </p:cNvSpPr>
          <p:nvPr>
            <p:ph type="body" sz="quarter" idx="33" hasCustomPrompt="1"/>
          </p:nvPr>
        </p:nvSpPr>
        <p:spPr>
          <a:xfrm>
            <a:off x="5373587" y="4442201"/>
            <a:ext cx="3456432" cy="1084543"/>
          </a:xfrm>
          <a:prstGeom prst="rect">
            <a:avLst/>
          </a:prstGeom>
        </p:spPr>
        <p:txBody>
          <a:bodyPr wrap="square" lIns="0" tIns="0" rIns="0" bIns="0" anchor="t">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 xmlns:a16="http://schemas.microsoft.com/office/drawing/2014/main" id="{C7F30D2F-8DA3-4CC5-9423-292C558FE3FB}"/>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41366162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042094" y="1456896"/>
            <a:ext cx="3456432" cy="68019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 xmlns:a16="http://schemas.microsoft.com/office/drawing/2014/main" id="{99FD6DBF-9FC0-43E4-BB25-187F987ED548}"/>
              </a:ext>
              <a:ext uri="{C183D7F6-B498-43B3-948B-1728B52AA6E4}">
                <adec:decorative xmlns="" xmlns:adec="http://schemas.microsoft.com/office/drawing/2017/decorative" val="1"/>
              </a:ext>
            </a:extLst>
          </p:cNvPr>
          <p:cNvCxnSpPr>
            <a:cxnSpLocks/>
          </p:cNvCxnSpPr>
          <p:nvPr/>
        </p:nvCxnSpPr>
        <p:spPr>
          <a:xfrm>
            <a:off x="1042094" y="2220480"/>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4" y="2303868"/>
            <a:ext cx="3456432" cy="68019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 xmlns:a16="http://schemas.microsoft.com/office/drawing/2014/main" id="{BCEDF675-8A34-4183-9100-9743BB5854C2}"/>
              </a:ext>
              <a:ext uri="{C183D7F6-B498-43B3-948B-1728B52AA6E4}">
                <adec:decorative xmlns="" xmlns:adec="http://schemas.microsoft.com/office/drawing/2017/decorative" val="1"/>
              </a:ext>
            </a:extLst>
          </p:cNvPr>
          <p:cNvCxnSpPr>
            <a:cxnSpLocks/>
          </p:cNvCxnSpPr>
          <p:nvPr/>
        </p:nvCxnSpPr>
        <p:spPr>
          <a:xfrm>
            <a:off x="1042094" y="3067452"/>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4" y="3150840"/>
            <a:ext cx="3456432" cy="68019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 xmlns:a16="http://schemas.microsoft.com/office/drawing/2014/main" id="{389062B4-E38A-48D0-9FC3-A198B27C2B9D}"/>
              </a:ext>
              <a:ext uri="{C183D7F6-B498-43B3-948B-1728B52AA6E4}">
                <adec:decorative xmlns="" xmlns:adec="http://schemas.microsoft.com/office/drawing/2017/decorative" val="1"/>
              </a:ext>
            </a:extLst>
          </p:cNvPr>
          <p:cNvCxnSpPr>
            <a:cxnSpLocks/>
          </p:cNvCxnSpPr>
          <p:nvPr/>
        </p:nvCxnSpPr>
        <p:spPr>
          <a:xfrm>
            <a:off x="1042094" y="3914424"/>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4" y="3997812"/>
            <a:ext cx="3456432" cy="68019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 xmlns:a16="http://schemas.microsoft.com/office/drawing/2014/main" id="{0FBA8527-2F9F-46AE-A168-2E369F0A4E4C}"/>
              </a:ext>
              <a:ext uri="{C183D7F6-B498-43B3-948B-1728B52AA6E4}">
                <adec:decorative xmlns="" xmlns:adec="http://schemas.microsoft.com/office/drawing/2017/decorative" val="1"/>
              </a:ext>
            </a:extLst>
          </p:cNvPr>
          <p:cNvCxnSpPr>
            <a:cxnSpLocks/>
          </p:cNvCxnSpPr>
          <p:nvPr/>
        </p:nvCxnSpPr>
        <p:spPr>
          <a:xfrm>
            <a:off x="1042094" y="4761396"/>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4" y="4844781"/>
            <a:ext cx="3456432" cy="68019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 xmlns:a16="http://schemas.microsoft.com/office/drawing/2014/main" id="{54CEFA1A-4B05-414F-9E00-66A809EDEFE4}"/>
              </a:ext>
            </a:extLst>
          </p:cNvPr>
          <p:cNvSpPr>
            <a:spLocks noGrp="1"/>
          </p:cNvSpPr>
          <p:nvPr>
            <p:ph type="body" sz="quarter" idx="31" hasCustomPrompt="1"/>
          </p:nvPr>
        </p:nvSpPr>
        <p:spPr>
          <a:xfrm>
            <a:off x="5373587" y="1456896"/>
            <a:ext cx="3456432" cy="68019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 xmlns:a16="http://schemas.microsoft.com/office/drawing/2014/main" id="{8B458FFC-8336-43D5-A0E5-A4CEF85D5F6D}"/>
              </a:ext>
              <a:ext uri="{C183D7F6-B498-43B3-948B-1728B52AA6E4}">
                <adec:decorative xmlns="" xmlns:adec="http://schemas.microsoft.com/office/drawing/2017/decorative" val="1"/>
              </a:ext>
            </a:extLst>
          </p:cNvPr>
          <p:cNvCxnSpPr>
            <a:cxnSpLocks/>
          </p:cNvCxnSpPr>
          <p:nvPr/>
        </p:nvCxnSpPr>
        <p:spPr>
          <a:xfrm>
            <a:off x="5373587" y="2220480"/>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 xmlns:a16="http://schemas.microsoft.com/office/drawing/2014/main" id="{02C874C0-C1A3-4ED0-BF17-8BE11B4FE347}"/>
              </a:ext>
            </a:extLst>
          </p:cNvPr>
          <p:cNvSpPr>
            <a:spLocks noGrp="1"/>
          </p:cNvSpPr>
          <p:nvPr>
            <p:ph type="body" sz="quarter" idx="32" hasCustomPrompt="1"/>
          </p:nvPr>
        </p:nvSpPr>
        <p:spPr>
          <a:xfrm>
            <a:off x="5373587" y="2303868"/>
            <a:ext cx="3456432" cy="68019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 xmlns:a16="http://schemas.microsoft.com/office/drawing/2014/main" id="{A8128678-7D34-47E0-BE94-ECE7CD383DD9}"/>
              </a:ext>
              <a:ext uri="{C183D7F6-B498-43B3-948B-1728B52AA6E4}">
                <adec:decorative xmlns="" xmlns:adec="http://schemas.microsoft.com/office/drawing/2017/decorative" val="1"/>
              </a:ext>
            </a:extLst>
          </p:cNvPr>
          <p:cNvCxnSpPr>
            <a:cxnSpLocks/>
          </p:cNvCxnSpPr>
          <p:nvPr/>
        </p:nvCxnSpPr>
        <p:spPr>
          <a:xfrm>
            <a:off x="5373587" y="3067452"/>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 xmlns:a16="http://schemas.microsoft.com/office/drawing/2014/main" id="{701E062B-EA26-4EF1-AF73-1C12084A43D1}"/>
              </a:ext>
            </a:extLst>
          </p:cNvPr>
          <p:cNvSpPr>
            <a:spLocks noGrp="1"/>
          </p:cNvSpPr>
          <p:nvPr>
            <p:ph type="body" sz="quarter" idx="33" hasCustomPrompt="1"/>
          </p:nvPr>
        </p:nvSpPr>
        <p:spPr>
          <a:xfrm>
            <a:off x="5373587" y="3150840"/>
            <a:ext cx="3456432" cy="68019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 xmlns:a16="http://schemas.microsoft.com/office/drawing/2014/main" id="{70E98085-E858-4C10-983A-14182332938A}"/>
              </a:ext>
              <a:ext uri="{C183D7F6-B498-43B3-948B-1728B52AA6E4}">
                <adec:decorative xmlns="" xmlns:adec="http://schemas.microsoft.com/office/drawing/2017/decorative" val="1"/>
              </a:ext>
            </a:extLst>
          </p:cNvPr>
          <p:cNvCxnSpPr>
            <a:cxnSpLocks/>
          </p:cNvCxnSpPr>
          <p:nvPr/>
        </p:nvCxnSpPr>
        <p:spPr>
          <a:xfrm>
            <a:off x="5373587" y="3914424"/>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 xmlns:a16="http://schemas.microsoft.com/office/drawing/2014/main" id="{234777AC-02E0-4220-86CD-507697625215}"/>
              </a:ext>
            </a:extLst>
          </p:cNvPr>
          <p:cNvSpPr>
            <a:spLocks noGrp="1"/>
          </p:cNvSpPr>
          <p:nvPr>
            <p:ph type="body" sz="quarter" idx="34" hasCustomPrompt="1"/>
          </p:nvPr>
        </p:nvSpPr>
        <p:spPr>
          <a:xfrm>
            <a:off x="5373587" y="3997812"/>
            <a:ext cx="3456432" cy="68019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 xmlns:a16="http://schemas.microsoft.com/office/drawing/2014/main" id="{683B0E2A-4AAD-468F-8AFA-306B72CCD47E}"/>
              </a:ext>
              <a:ext uri="{C183D7F6-B498-43B3-948B-1728B52AA6E4}">
                <adec:decorative xmlns="" xmlns:adec="http://schemas.microsoft.com/office/drawing/2017/decorative" val="1"/>
              </a:ext>
            </a:extLst>
          </p:cNvPr>
          <p:cNvCxnSpPr>
            <a:cxnSpLocks/>
          </p:cNvCxnSpPr>
          <p:nvPr/>
        </p:nvCxnSpPr>
        <p:spPr>
          <a:xfrm>
            <a:off x="5373587" y="4761396"/>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 xmlns:a16="http://schemas.microsoft.com/office/drawing/2014/main" id="{74535A38-66F8-4A7C-9C33-D0D74D7212FB}"/>
              </a:ext>
            </a:extLst>
          </p:cNvPr>
          <p:cNvSpPr>
            <a:spLocks noGrp="1"/>
          </p:cNvSpPr>
          <p:nvPr>
            <p:ph type="body" sz="quarter" idx="35" hasCustomPrompt="1"/>
          </p:nvPr>
        </p:nvSpPr>
        <p:spPr>
          <a:xfrm>
            <a:off x="5373587" y="4844781"/>
            <a:ext cx="3456432" cy="68019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 xmlns:a16="http://schemas.microsoft.com/office/drawing/2014/main" id="{299F3FB3-BA05-48E6-AD17-EFFD842061FF}"/>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0752378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3/28/2022</a:t>
            </a:fld>
            <a:endParaRPr lang="en-US"/>
          </a:p>
        </p:txBody>
      </p:sp>
      <p:sp>
        <p:nvSpPr>
          <p:cNvPr id="3" name="Footer Placeholder 2"/>
          <p:cNvSpPr>
            <a:spLocks noGrp="1"/>
          </p:cNvSpPr>
          <p:nvPr>
            <p:ph type="ftr" sz="quarter" idx="11"/>
          </p:nvPr>
        </p:nvSpPr>
        <p:spPr/>
        <p:txBody>
          <a:bodyPr/>
          <a:lstStyle/>
          <a:p>
            <a:r>
              <a:rPr lang="en-US" dirty="0" smtClean="0"/>
              <a:t>Cloud, IoT and Enterprise Security</a:t>
            </a:r>
            <a:endParaRPr lang="en-US" dirty="0"/>
          </a:p>
        </p:txBody>
      </p:sp>
    </p:spTree>
    <p:extLst>
      <p:ext uri="{BB962C8B-B14F-4D97-AF65-F5344CB8AC3E}">
        <p14:creationId xmlns:p14="http://schemas.microsoft.com/office/powerpoint/2010/main" val="403285232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 xmlns:a16="http://schemas.microsoft.com/office/drawing/2014/main" id="{EB98E8DE-0491-4598-AAA1-CD35695840E7}"/>
              </a:ext>
            </a:extLst>
          </p:cNvPr>
          <p:cNvSpPr>
            <a:spLocks noGrp="1"/>
          </p:cNvSpPr>
          <p:nvPr>
            <p:ph type="body" sz="quarter" idx="17" hasCustomPrompt="1"/>
          </p:nvPr>
        </p:nvSpPr>
        <p:spPr>
          <a:xfrm>
            <a:off x="313983" y="1168401"/>
            <a:ext cx="8505950" cy="230832"/>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961322"/>
            <a:ext cx="7787924"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 xmlns:a16="http://schemas.microsoft.com/office/drawing/2014/main" id="{9EBE6B1A-FAB8-401E-9D5D-DF0AEF8510BC}"/>
              </a:ext>
              <a:ext uri="{C183D7F6-B498-43B3-948B-1728B52AA6E4}">
                <adec:decorative xmlns="" xmlns:adec="http://schemas.microsoft.com/office/drawing/2017/decorative" val="1"/>
              </a:ext>
            </a:extLst>
          </p:cNvPr>
          <p:cNvCxnSpPr>
            <a:cxnSpLocks/>
          </p:cNvCxnSpPr>
          <p:nvPr/>
        </p:nvCxnSpPr>
        <p:spPr>
          <a:xfrm>
            <a:off x="1042272" y="2763870"/>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 xmlns:a16="http://schemas.microsoft.com/office/drawing/2014/main" id="{3C7167C2-B8AD-42C6-B0C0-09AF8C1B00B5}"/>
              </a:ext>
            </a:extLst>
          </p:cNvPr>
          <p:cNvSpPr>
            <a:spLocks noGrp="1"/>
          </p:cNvSpPr>
          <p:nvPr>
            <p:ph type="body" sz="quarter" idx="15" hasCustomPrompt="1"/>
          </p:nvPr>
        </p:nvSpPr>
        <p:spPr>
          <a:xfrm>
            <a:off x="1042095" y="2908050"/>
            <a:ext cx="7787924"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 xmlns:a16="http://schemas.microsoft.com/office/drawing/2014/main" id="{CB3A300F-58D1-4152-B258-F80AED027D7F}"/>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5192456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 xmlns:a16="http://schemas.microsoft.com/office/drawing/2014/main" id="{F7BF94CC-2D76-4590-8D23-583370E56601}"/>
              </a:ext>
            </a:extLst>
          </p:cNvPr>
          <p:cNvSpPr>
            <a:spLocks noGrp="1"/>
          </p:cNvSpPr>
          <p:nvPr>
            <p:ph type="body" sz="quarter" idx="18" hasCustomPrompt="1"/>
          </p:nvPr>
        </p:nvSpPr>
        <p:spPr>
          <a:xfrm>
            <a:off x="313983" y="1168401"/>
            <a:ext cx="8505950" cy="230832"/>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961322"/>
            <a:ext cx="7787924"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 xmlns:a16="http://schemas.microsoft.com/office/drawing/2014/main" id="{8AF631F7-0FD6-4620-8D4C-845139540698}"/>
              </a:ext>
              <a:ext uri="{C183D7F6-B498-43B3-948B-1728B52AA6E4}">
                <adec:decorative xmlns="" xmlns:adec="http://schemas.microsoft.com/office/drawing/2017/decorative" val="1"/>
              </a:ext>
            </a:extLst>
          </p:cNvPr>
          <p:cNvCxnSpPr>
            <a:cxnSpLocks/>
          </p:cNvCxnSpPr>
          <p:nvPr/>
        </p:nvCxnSpPr>
        <p:spPr>
          <a:xfrm>
            <a:off x="1042272" y="2763870"/>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908050"/>
            <a:ext cx="7787924"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 xmlns:a16="http://schemas.microsoft.com/office/drawing/2014/main" id="{13359E8F-F4BC-46D9-A456-1AEF499C6D31}"/>
              </a:ext>
              <a:ext uri="{C183D7F6-B498-43B3-948B-1728B52AA6E4}">
                <adec:decorative xmlns="" xmlns:adec="http://schemas.microsoft.com/office/drawing/2017/decorative" val="1"/>
              </a:ext>
            </a:extLst>
          </p:cNvPr>
          <p:cNvCxnSpPr>
            <a:cxnSpLocks/>
          </p:cNvCxnSpPr>
          <p:nvPr/>
        </p:nvCxnSpPr>
        <p:spPr>
          <a:xfrm>
            <a:off x="1042272" y="3710598"/>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3854778"/>
            <a:ext cx="7787924" cy="65836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 xmlns:a16="http://schemas.microsoft.com/office/drawing/2014/main" id="{603E4A63-916B-46C0-8814-35F99E0A4F76}"/>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99010057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 xmlns:a16="http://schemas.microsoft.com/office/drawing/2014/main" id="{C26D22CE-EFD0-4FAA-95AC-F37D3BED6618}"/>
              </a:ext>
            </a:extLst>
          </p:cNvPr>
          <p:cNvSpPr>
            <a:spLocks noGrp="1"/>
          </p:cNvSpPr>
          <p:nvPr>
            <p:ph type="body" sz="quarter" idx="20" hasCustomPrompt="1"/>
          </p:nvPr>
        </p:nvSpPr>
        <p:spPr>
          <a:xfrm>
            <a:off x="313983" y="1168401"/>
            <a:ext cx="8505950" cy="230832"/>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961322"/>
            <a:ext cx="7787924"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 xmlns:a16="http://schemas.microsoft.com/office/drawing/2014/main" id="{8AF631F7-0FD6-4620-8D4C-845139540698}"/>
              </a:ext>
              <a:ext uri="{C183D7F6-B498-43B3-948B-1728B52AA6E4}">
                <adec:decorative xmlns="" xmlns:adec="http://schemas.microsoft.com/office/drawing/2017/decorative" val="1"/>
              </a:ext>
            </a:extLst>
          </p:cNvPr>
          <p:cNvCxnSpPr>
            <a:cxnSpLocks/>
          </p:cNvCxnSpPr>
          <p:nvPr/>
        </p:nvCxnSpPr>
        <p:spPr>
          <a:xfrm>
            <a:off x="1042272" y="2763870"/>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908050"/>
            <a:ext cx="7787924"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 xmlns:a16="http://schemas.microsoft.com/office/drawing/2014/main" id="{13359E8F-F4BC-46D9-A456-1AEF499C6D31}"/>
              </a:ext>
              <a:ext uri="{C183D7F6-B498-43B3-948B-1728B52AA6E4}">
                <adec:decorative xmlns="" xmlns:adec="http://schemas.microsoft.com/office/drawing/2017/decorative" val="1"/>
              </a:ext>
            </a:extLst>
          </p:cNvPr>
          <p:cNvCxnSpPr>
            <a:cxnSpLocks/>
          </p:cNvCxnSpPr>
          <p:nvPr/>
        </p:nvCxnSpPr>
        <p:spPr>
          <a:xfrm>
            <a:off x="1042272" y="3710598"/>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3854778"/>
            <a:ext cx="7787924" cy="65836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 xmlns:a16="http://schemas.microsoft.com/office/drawing/2014/main" id="{15248E5B-B35D-43BA-B0E9-DDA9F982CABC}"/>
              </a:ext>
              <a:ext uri="{C183D7F6-B498-43B3-948B-1728B52AA6E4}">
                <adec:decorative xmlns="" xmlns:adec="http://schemas.microsoft.com/office/drawing/2017/decorative" val="1"/>
              </a:ext>
            </a:extLst>
          </p:cNvPr>
          <p:cNvCxnSpPr>
            <a:cxnSpLocks/>
          </p:cNvCxnSpPr>
          <p:nvPr/>
        </p:nvCxnSpPr>
        <p:spPr>
          <a:xfrm>
            <a:off x="1042272" y="4657326"/>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4801506"/>
            <a:ext cx="7787924" cy="65836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 xmlns:a16="http://schemas.microsoft.com/office/drawing/2014/main" id="{5F35E7E5-1784-40DE-92EF-E9874E810C34}"/>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6457823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 xmlns:a16="http://schemas.microsoft.com/office/drawing/2014/main" id="{9615BA4B-6D68-4728-AF5E-96CF426BDBDE}"/>
              </a:ext>
            </a:extLst>
          </p:cNvPr>
          <p:cNvSpPr>
            <a:spLocks noGrp="1"/>
          </p:cNvSpPr>
          <p:nvPr>
            <p:ph type="body" sz="quarter" idx="22" hasCustomPrompt="1"/>
          </p:nvPr>
        </p:nvSpPr>
        <p:spPr>
          <a:xfrm>
            <a:off x="313983" y="1168401"/>
            <a:ext cx="8505950" cy="230832"/>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961323"/>
            <a:ext cx="7787924" cy="519217"/>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 xmlns:a16="http://schemas.microsoft.com/office/drawing/2014/main" id="{18C7A5BA-6D5F-4F89-8133-5E7B5AFA5388}"/>
              </a:ext>
              <a:ext uri="{C183D7F6-B498-43B3-948B-1728B52AA6E4}">
                <adec:decorative xmlns="" xmlns:adec="http://schemas.microsoft.com/office/drawing/2017/decorative" val="1"/>
              </a:ext>
            </a:extLst>
          </p:cNvPr>
          <p:cNvCxnSpPr>
            <a:cxnSpLocks/>
          </p:cNvCxnSpPr>
          <p:nvPr/>
        </p:nvCxnSpPr>
        <p:spPr>
          <a:xfrm>
            <a:off x="1042272" y="2601426"/>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722314"/>
            <a:ext cx="7787924" cy="519217"/>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 xmlns:a16="http://schemas.microsoft.com/office/drawing/2014/main" id="{CBD0695E-5B97-44BE-B0A8-F9214D354151}"/>
              </a:ext>
              <a:ext uri="{C183D7F6-B498-43B3-948B-1728B52AA6E4}">
                <adec:decorative xmlns="" xmlns:adec="http://schemas.microsoft.com/office/drawing/2017/decorative" val="1"/>
              </a:ext>
            </a:extLst>
          </p:cNvPr>
          <p:cNvCxnSpPr>
            <a:cxnSpLocks/>
          </p:cNvCxnSpPr>
          <p:nvPr/>
        </p:nvCxnSpPr>
        <p:spPr>
          <a:xfrm>
            <a:off x="1042272" y="3362417"/>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3483305"/>
            <a:ext cx="7787924" cy="519217"/>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 xmlns:a16="http://schemas.microsoft.com/office/drawing/2014/main" id="{D602F602-8AD2-44FB-96AC-197B0B03616F}"/>
              </a:ext>
              <a:ext uri="{C183D7F6-B498-43B3-948B-1728B52AA6E4}">
                <adec:decorative xmlns="" xmlns:adec="http://schemas.microsoft.com/office/drawing/2017/decorative" val="1"/>
              </a:ext>
            </a:extLst>
          </p:cNvPr>
          <p:cNvCxnSpPr>
            <a:cxnSpLocks/>
          </p:cNvCxnSpPr>
          <p:nvPr/>
        </p:nvCxnSpPr>
        <p:spPr>
          <a:xfrm>
            <a:off x="1042272" y="4123408"/>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4244296"/>
            <a:ext cx="7787924" cy="519217"/>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 xmlns:a16="http://schemas.microsoft.com/office/drawing/2014/main" id="{C5EE9FF8-98D9-46AE-9E3D-2F72E00C7752}"/>
              </a:ext>
              <a:ext uri="{C183D7F6-B498-43B3-948B-1728B52AA6E4}">
                <adec:decorative xmlns="" xmlns:adec="http://schemas.microsoft.com/office/drawing/2017/decorative" val="1"/>
              </a:ext>
            </a:extLst>
          </p:cNvPr>
          <p:cNvCxnSpPr>
            <a:cxnSpLocks/>
          </p:cNvCxnSpPr>
          <p:nvPr/>
        </p:nvCxnSpPr>
        <p:spPr>
          <a:xfrm>
            <a:off x="1042272" y="488439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5005284"/>
            <a:ext cx="7787924" cy="519217"/>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 xmlns:a16="http://schemas.microsoft.com/office/drawing/2014/main" id="{CED9039A-1F5F-4C3E-8088-C5C6AC71B3E2}"/>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5246332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 xmlns:a16="http://schemas.microsoft.com/office/drawing/2014/main" id="{52987478-529C-46E1-AA3F-32BE6FD91D75}"/>
              </a:ext>
            </a:extLst>
          </p:cNvPr>
          <p:cNvSpPr>
            <a:spLocks noGrp="1"/>
          </p:cNvSpPr>
          <p:nvPr>
            <p:ph type="body" sz="quarter" idx="31" hasCustomPrompt="1"/>
          </p:nvPr>
        </p:nvSpPr>
        <p:spPr>
          <a:xfrm>
            <a:off x="313983" y="1168401"/>
            <a:ext cx="8505950" cy="230832"/>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1042095" y="1961323"/>
            <a:ext cx="7787924" cy="42648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 xmlns:a16="http://schemas.microsoft.com/office/drawing/2014/main" id="{91176662-41A1-45F5-9F2A-CB3D5785A657}"/>
              </a:ext>
              <a:ext uri="{C183D7F6-B498-43B3-948B-1728B52AA6E4}">
                <adec:decorative xmlns="" xmlns:adec="http://schemas.microsoft.com/office/drawing/2017/decorative" val="1"/>
              </a:ext>
            </a:extLst>
          </p:cNvPr>
          <p:cNvCxnSpPr>
            <a:cxnSpLocks/>
          </p:cNvCxnSpPr>
          <p:nvPr/>
        </p:nvCxnSpPr>
        <p:spPr>
          <a:xfrm>
            <a:off x="1052326" y="2488235"/>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588661"/>
            <a:ext cx="7787924" cy="42648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 xmlns:a16="http://schemas.microsoft.com/office/drawing/2014/main" id="{F1B8295B-9399-43B5-961D-6D1444246663}"/>
              </a:ext>
              <a:ext uri="{C183D7F6-B498-43B3-948B-1728B52AA6E4}">
                <adec:decorative xmlns="" xmlns:adec="http://schemas.microsoft.com/office/drawing/2017/decorative" val="1"/>
              </a:ext>
            </a:extLst>
          </p:cNvPr>
          <p:cNvCxnSpPr>
            <a:cxnSpLocks/>
          </p:cNvCxnSpPr>
          <p:nvPr/>
        </p:nvCxnSpPr>
        <p:spPr>
          <a:xfrm>
            <a:off x="1052326" y="3115573"/>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3215999"/>
            <a:ext cx="7787924" cy="42648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 xmlns:a16="http://schemas.microsoft.com/office/drawing/2014/main" id="{8661FE75-B00C-4695-B37C-FB53546A5F0A}"/>
              </a:ext>
              <a:ext uri="{C183D7F6-B498-43B3-948B-1728B52AA6E4}">
                <adec:decorative xmlns="" xmlns:adec="http://schemas.microsoft.com/office/drawing/2017/decorative" val="1"/>
              </a:ext>
            </a:extLst>
          </p:cNvPr>
          <p:cNvCxnSpPr>
            <a:cxnSpLocks/>
          </p:cNvCxnSpPr>
          <p:nvPr/>
        </p:nvCxnSpPr>
        <p:spPr>
          <a:xfrm>
            <a:off x="1052326" y="3742911"/>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3843337"/>
            <a:ext cx="7787924" cy="42648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 xmlns:a16="http://schemas.microsoft.com/office/drawing/2014/main" id="{44FEBE66-8971-4138-8B29-7373BB7CD1B7}"/>
              </a:ext>
              <a:ext uri="{C183D7F6-B498-43B3-948B-1728B52AA6E4}">
                <adec:decorative xmlns="" xmlns:adec="http://schemas.microsoft.com/office/drawing/2017/decorative" val="1"/>
              </a:ext>
            </a:extLst>
          </p:cNvPr>
          <p:cNvCxnSpPr>
            <a:cxnSpLocks/>
          </p:cNvCxnSpPr>
          <p:nvPr/>
        </p:nvCxnSpPr>
        <p:spPr>
          <a:xfrm>
            <a:off x="1052326" y="4370249"/>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4470675"/>
            <a:ext cx="7787924" cy="42648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 xmlns:a16="http://schemas.microsoft.com/office/drawing/2014/main" id="{EE9B15D9-25BA-4AE3-B36D-961D8C817DC1}"/>
              </a:ext>
              <a:ext uri="{C183D7F6-B498-43B3-948B-1728B52AA6E4}">
                <adec:decorative xmlns="" xmlns:adec="http://schemas.microsoft.com/office/drawing/2017/decorative" val="1"/>
              </a:ext>
            </a:extLst>
          </p:cNvPr>
          <p:cNvCxnSpPr>
            <a:cxnSpLocks/>
          </p:cNvCxnSpPr>
          <p:nvPr/>
        </p:nvCxnSpPr>
        <p:spPr>
          <a:xfrm>
            <a:off x="1052326" y="4997587"/>
            <a:ext cx="77676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 xmlns:a16="http://schemas.microsoft.com/office/drawing/2014/main" id="{4349BD30-0784-4B45-BEA2-C53624DF62CA}"/>
              </a:ext>
            </a:extLst>
          </p:cNvPr>
          <p:cNvSpPr>
            <a:spLocks noGrp="1"/>
          </p:cNvSpPr>
          <p:nvPr>
            <p:ph type="body" sz="quarter" idx="30" hasCustomPrompt="1"/>
          </p:nvPr>
        </p:nvSpPr>
        <p:spPr>
          <a:xfrm>
            <a:off x="1042095" y="5098014"/>
            <a:ext cx="7787924" cy="42648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 xmlns:a16="http://schemas.microsoft.com/office/drawing/2014/main" id="{46CCDEFC-B6DB-4055-A5EC-0C75CF24B53D}"/>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21142839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 xmlns:a16="http://schemas.microsoft.com/office/drawing/2014/main" id="{52987478-529C-46E1-AA3F-32BE6FD91D75}"/>
              </a:ext>
            </a:extLst>
          </p:cNvPr>
          <p:cNvSpPr>
            <a:spLocks noGrp="1"/>
          </p:cNvSpPr>
          <p:nvPr>
            <p:ph type="body" sz="quarter" idx="31" hasCustomPrompt="1"/>
          </p:nvPr>
        </p:nvSpPr>
        <p:spPr>
          <a:xfrm>
            <a:off x="313983" y="1168401"/>
            <a:ext cx="8505950" cy="230832"/>
          </a:xfrm>
          <a:prstGeom prst="rect">
            <a:avLst/>
          </a:prstGeom>
        </p:spPr>
        <p:txBody>
          <a:bodyPr vert="horz" lIns="0" tIns="0" rIns="0" bIns="0" rtlCol="0">
            <a:spAutoFit/>
          </a:bodyPr>
          <a:lstStyle>
            <a:lvl1pPr>
              <a:defRPr lang="en-US" sz="1500" dirty="0"/>
            </a:lvl1pPr>
          </a:lstStyle>
          <a:p>
            <a:pPr lvl="0"/>
            <a:r>
              <a:rPr lang="en-US"/>
              <a:t>Add text here</a:t>
            </a:r>
          </a:p>
        </p:txBody>
      </p:sp>
      <p:sp>
        <p:nvSpPr>
          <p:cNvPr id="5" name="Text Placeholder 4"/>
          <p:cNvSpPr>
            <a:spLocks noGrp="1"/>
          </p:cNvSpPr>
          <p:nvPr>
            <p:ph type="body" sz="quarter" idx="11" hasCustomPrompt="1"/>
          </p:nvPr>
        </p:nvSpPr>
        <p:spPr>
          <a:xfrm>
            <a:off x="313983" y="1961323"/>
            <a:ext cx="8516036" cy="42648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 xmlns:a16="http://schemas.microsoft.com/office/drawing/2014/main" id="{91176662-41A1-45F5-9F2A-CB3D5785A657}"/>
              </a:ext>
              <a:ext uri="{C183D7F6-B498-43B3-948B-1728B52AA6E4}">
                <adec:decorative xmlns="" xmlns:adec="http://schemas.microsoft.com/office/drawing/2017/decorative" val="1"/>
              </a:ext>
            </a:extLst>
          </p:cNvPr>
          <p:cNvCxnSpPr>
            <a:cxnSpLocks/>
          </p:cNvCxnSpPr>
          <p:nvPr/>
        </p:nvCxnSpPr>
        <p:spPr>
          <a:xfrm>
            <a:off x="326113" y="2435607"/>
            <a:ext cx="8493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13983" y="2483405"/>
            <a:ext cx="8516036" cy="42648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 xmlns:a16="http://schemas.microsoft.com/office/drawing/2014/main" id="{F1B8295B-9399-43B5-961D-6D1444246663}"/>
              </a:ext>
              <a:ext uri="{C183D7F6-B498-43B3-948B-1728B52AA6E4}">
                <adec:decorative xmlns="" xmlns:adec="http://schemas.microsoft.com/office/drawing/2017/decorative" val="1"/>
              </a:ext>
            </a:extLst>
          </p:cNvPr>
          <p:cNvCxnSpPr>
            <a:cxnSpLocks/>
          </p:cNvCxnSpPr>
          <p:nvPr/>
        </p:nvCxnSpPr>
        <p:spPr>
          <a:xfrm>
            <a:off x="326113" y="2957689"/>
            <a:ext cx="8493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313983" y="3005487"/>
            <a:ext cx="8516036" cy="42648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 xmlns:a16="http://schemas.microsoft.com/office/drawing/2014/main" id="{8661FE75-B00C-4695-B37C-FB53546A5F0A}"/>
              </a:ext>
              <a:ext uri="{C183D7F6-B498-43B3-948B-1728B52AA6E4}">
                <adec:decorative xmlns="" xmlns:adec="http://schemas.microsoft.com/office/drawing/2017/decorative" val="1"/>
              </a:ext>
            </a:extLst>
          </p:cNvPr>
          <p:cNvCxnSpPr>
            <a:cxnSpLocks/>
          </p:cNvCxnSpPr>
          <p:nvPr/>
        </p:nvCxnSpPr>
        <p:spPr>
          <a:xfrm>
            <a:off x="326113" y="3479771"/>
            <a:ext cx="8493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313983" y="3527569"/>
            <a:ext cx="8516036" cy="42648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 xmlns:a16="http://schemas.microsoft.com/office/drawing/2014/main" id="{44FEBE66-8971-4138-8B29-7373BB7CD1B7}"/>
              </a:ext>
              <a:ext uri="{C183D7F6-B498-43B3-948B-1728B52AA6E4}">
                <adec:decorative xmlns="" xmlns:adec="http://schemas.microsoft.com/office/drawing/2017/decorative" val="1"/>
              </a:ext>
            </a:extLst>
          </p:cNvPr>
          <p:cNvCxnSpPr>
            <a:cxnSpLocks/>
          </p:cNvCxnSpPr>
          <p:nvPr/>
        </p:nvCxnSpPr>
        <p:spPr>
          <a:xfrm>
            <a:off x="326113" y="4001853"/>
            <a:ext cx="8493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313983" y="4049651"/>
            <a:ext cx="8516036" cy="42648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 xmlns:a16="http://schemas.microsoft.com/office/drawing/2014/main" id="{EE9B15D9-25BA-4AE3-B36D-961D8C817DC1}"/>
              </a:ext>
              <a:ext uri="{C183D7F6-B498-43B3-948B-1728B52AA6E4}">
                <adec:decorative xmlns="" xmlns:adec="http://schemas.microsoft.com/office/drawing/2017/decorative" val="1"/>
              </a:ext>
            </a:extLst>
          </p:cNvPr>
          <p:cNvCxnSpPr>
            <a:cxnSpLocks/>
          </p:cNvCxnSpPr>
          <p:nvPr/>
        </p:nvCxnSpPr>
        <p:spPr>
          <a:xfrm>
            <a:off x="326113" y="5046017"/>
            <a:ext cx="8493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 xmlns:a16="http://schemas.microsoft.com/office/drawing/2014/main" id="{4349BD30-0784-4B45-BEA2-C53624DF62CA}"/>
              </a:ext>
            </a:extLst>
          </p:cNvPr>
          <p:cNvSpPr>
            <a:spLocks noGrp="1"/>
          </p:cNvSpPr>
          <p:nvPr>
            <p:ph type="body" sz="quarter" idx="30" hasCustomPrompt="1"/>
          </p:nvPr>
        </p:nvSpPr>
        <p:spPr>
          <a:xfrm>
            <a:off x="313983" y="4571733"/>
            <a:ext cx="8516036" cy="42648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 xmlns:a16="http://schemas.microsoft.com/office/drawing/2014/main" id="{E463BEA0-0EFD-486F-81C5-596C2AEEBC26}"/>
              </a:ext>
              <a:ext uri="{C183D7F6-B498-43B3-948B-1728B52AA6E4}">
                <adec:decorative xmlns="" xmlns:adec="http://schemas.microsoft.com/office/drawing/2017/decorative" val="1"/>
              </a:ext>
            </a:extLst>
          </p:cNvPr>
          <p:cNvCxnSpPr>
            <a:cxnSpLocks/>
          </p:cNvCxnSpPr>
          <p:nvPr/>
        </p:nvCxnSpPr>
        <p:spPr>
          <a:xfrm>
            <a:off x="326113" y="4523935"/>
            <a:ext cx="8493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 xmlns:a16="http://schemas.microsoft.com/office/drawing/2014/main" id="{935E9A39-1ACF-4C89-9498-11C0EFB1E38A}"/>
              </a:ext>
            </a:extLst>
          </p:cNvPr>
          <p:cNvSpPr>
            <a:spLocks noGrp="1"/>
          </p:cNvSpPr>
          <p:nvPr>
            <p:ph type="body" sz="quarter" idx="32" hasCustomPrompt="1"/>
          </p:nvPr>
        </p:nvSpPr>
        <p:spPr>
          <a:xfrm>
            <a:off x="313983" y="5093812"/>
            <a:ext cx="8516036" cy="42648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 xmlns:a16="http://schemas.microsoft.com/office/drawing/2014/main" id="{C3EEA8B3-EE5E-4360-9233-7B76A3C14833}"/>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5974542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 xmlns:a16="http://schemas.microsoft.com/office/drawing/2014/main" id="{FDDCE837-1494-4915-B6F7-9703BBD92279}"/>
              </a:ext>
            </a:extLst>
          </p:cNvPr>
          <p:cNvSpPr>
            <a:spLocks noGrp="1"/>
          </p:cNvSpPr>
          <p:nvPr>
            <p:ph type="body" sz="quarter" idx="34" hasCustomPrompt="1"/>
          </p:nvPr>
        </p:nvSpPr>
        <p:spPr>
          <a:xfrm>
            <a:off x="313983" y="1168401"/>
            <a:ext cx="8505950" cy="230832"/>
          </a:xfrm>
          <a:prstGeom prst="rect">
            <a:avLst/>
          </a:prstGeom>
        </p:spPr>
        <p:txBody>
          <a:bodyPr lIns="0" tIns="0" rIns="0" bIns="0"/>
          <a:lstStyle>
            <a:lvl1pPr>
              <a:defRPr sz="1500"/>
            </a:lvl1pPr>
          </a:lstStyle>
          <a:p>
            <a:pPr lvl="0"/>
            <a:r>
              <a:rPr lang="en-US"/>
              <a:t>Add text here</a:t>
            </a:r>
          </a:p>
        </p:txBody>
      </p:sp>
      <p:sp>
        <p:nvSpPr>
          <p:cNvPr id="5" name="Text Placeholder 4"/>
          <p:cNvSpPr>
            <a:spLocks noGrp="1"/>
          </p:cNvSpPr>
          <p:nvPr>
            <p:ph type="body" sz="quarter" idx="11" hasCustomPrompt="1"/>
          </p:nvPr>
        </p:nvSpPr>
        <p:spPr>
          <a:xfrm>
            <a:off x="1042094" y="1961323"/>
            <a:ext cx="3456432" cy="1090893"/>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 xmlns:a16="http://schemas.microsoft.com/office/drawing/2014/main" id="{B2BC2D45-166A-42A4-BFA4-B0E61DE53CD1}"/>
              </a:ext>
              <a:ext uri="{C183D7F6-B498-43B3-948B-1728B52AA6E4}">
                <adec:decorative xmlns="" xmlns:adec="http://schemas.microsoft.com/office/drawing/2017/decorative" val="1"/>
              </a:ext>
            </a:extLst>
          </p:cNvPr>
          <p:cNvCxnSpPr>
            <a:cxnSpLocks/>
          </p:cNvCxnSpPr>
          <p:nvPr/>
        </p:nvCxnSpPr>
        <p:spPr>
          <a:xfrm>
            <a:off x="1042093" y="3181990"/>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4" y="3311766"/>
            <a:ext cx="3456432" cy="1090893"/>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 xmlns:a16="http://schemas.microsoft.com/office/drawing/2014/main" id="{C17E5589-50A4-4ADA-A3D2-DFB8558FE78E}"/>
              </a:ext>
              <a:ext uri="{C183D7F6-B498-43B3-948B-1728B52AA6E4}">
                <adec:decorative xmlns="" xmlns:adec="http://schemas.microsoft.com/office/drawing/2017/decorative" val="1"/>
              </a:ext>
            </a:extLst>
          </p:cNvPr>
          <p:cNvCxnSpPr>
            <a:cxnSpLocks/>
          </p:cNvCxnSpPr>
          <p:nvPr/>
        </p:nvCxnSpPr>
        <p:spPr>
          <a:xfrm>
            <a:off x="1042093" y="4532433"/>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4" y="4662208"/>
            <a:ext cx="3456432" cy="1090893"/>
          </a:xfrm>
          <a:prstGeom prst="rect">
            <a:avLst/>
          </a:prstGeom>
        </p:spPr>
        <p:txBody>
          <a:bodyPr wrap="square" lIns="0" tIns="0" rIns="0" bIns="0" anchor="t">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 xmlns:a16="http://schemas.microsoft.com/office/drawing/2014/main" id="{54CEFA1A-4B05-414F-9E00-66A809EDEFE4}"/>
              </a:ext>
            </a:extLst>
          </p:cNvPr>
          <p:cNvSpPr>
            <a:spLocks noGrp="1"/>
          </p:cNvSpPr>
          <p:nvPr>
            <p:ph type="body" sz="quarter" idx="31" hasCustomPrompt="1"/>
          </p:nvPr>
        </p:nvSpPr>
        <p:spPr>
          <a:xfrm>
            <a:off x="5363501" y="1961323"/>
            <a:ext cx="3456432" cy="1090893"/>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 xmlns:a16="http://schemas.microsoft.com/office/drawing/2014/main" id="{599F4609-3CD7-4077-B992-04F71C504EF4}"/>
              </a:ext>
              <a:ext uri="{C183D7F6-B498-43B3-948B-1728B52AA6E4}">
                <adec:decorative xmlns="" xmlns:adec="http://schemas.microsoft.com/office/drawing/2017/decorative" val="1"/>
              </a:ext>
            </a:extLst>
          </p:cNvPr>
          <p:cNvCxnSpPr>
            <a:cxnSpLocks/>
          </p:cNvCxnSpPr>
          <p:nvPr/>
        </p:nvCxnSpPr>
        <p:spPr>
          <a:xfrm>
            <a:off x="5363501" y="3181990"/>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 xmlns:a16="http://schemas.microsoft.com/office/drawing/2014/main" id="{02C874C0-C1A3-4ED0-BF17-8BE11B4FE347}"/>
              </a:ext>
            </a:extLst>
          </p:cNvPr>
          <p:cNvSpPr>
            <a:spLocks noGrp="1"/>
          </p:cNvSpPr>
          <p:nvPr>
            <p:ph type="body" sz="quarter" idx="32" hasCustomPrompt="1"/>
          </p:nvPr>
        </p:nvSpPr>
        <p:spPr>
          <a:xfrm>
            <a:off x="5363501" y="3311766"/>
            <a:ext cx="3456432" cy="1090893"/>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 xmlns:a16="http://schemas.microsoft.com/office/drawing/2014/main" id="{0C2F439E-21AC-47A7-8FF2-2B3B30023C2D}"/>
              </a:ext>
              <a:ext uri="{C183D7F6-B498-43B3-948B-1728B52AA6E4}">
                <adec:decorative xmlns="" xmlns:adec="http://schemas.microsoft.com/office/drawing/2017/decorative" val="1"/>
              </a:ext>
            </a:extLst>
          </p:cNvPr>
          <p:cNvCxnSpPr>
            <a:cxnSpLocks/>
          </p:cNvCxnSpPr>
          <p:nvPr/>
        </p:nvCxnSpPr>
        <p:spPr>
          <a:xfrm>
            <a:off x="5363501" y="4532433"/>
            <a:ext cx="34564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 xmlns:a16="http://schemas.microsoft.com/office/drawing/2014/main" id="{701E062B-EA26-4EF1-AF73-1C12084A43D1}"/>
              </a:ext>
            </a:extLst>
          </p:cNvPr>
          <p:cNvSpPr>
            <a:spLocks noGrp="1"/>
          </p:cNvSpPr>
          <p:nvPr>
            <p:ph type="body" sz="quarter" idx="33" hasCustomPrompt="1"/>
          </p:nvPr>
        </p:nvSpPr>
        <p:spPr>
          <a:xfrm>
            <a:off x="5363501" y="4662208"/>
            <a:ext cx="3456432" cy="1090893"/>
          </a:xfrm>
          <a:prstGeom prst="rect">
            <a:avLst/>
          </a:prstGeom>
        </p:spPr>
        <p:txBody>
          <a:bodyPr wrap="square" lIns="0" tIns="0" rIns="0" bIns="0" anchor="t">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 xmlns:a16="http://schemas.microsoft.com/office/drawing/2014/main" id="{2C11A81E-5507-4620-971A-1D6A21B461F5}"/>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3287384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6580AEB-44E6-4B65-97DE-64E3AEB487D9}"/>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 xmlns:a16="http://schemas.microsoft.com/office/drawing/2014/main" id="{CC7F1F9F-BDA7-4D48-A208-64EE1E48039F}"/>
              </a:ext>
            </a:extLst>
          </p:cNvPr>
          <p:cNvSpPr>
            <a:spLocks noGrp="1"/>
          </p:cNvSpPr>
          <p:nvPr>
            <p:ph type="body" sz="quarter" idx="36" hasCustomPrompt="1"/>
          </p:nvPr>
        </p:nvSpPr>
        <p:spPr>
          <a:xfrm>
            <a:off x="313983" y="1168401"/>
            <a:ext cx="8505950" cy="230832"/>
          </a:xfrm>
          <a:prstGeom prst="rect">
            <a:avLst/>
          </a:prstGeom>
        </p:spPr>
        <p:txBody>
          <a:bodyPr lIns="0" tIns="0" rIns="0" bIns="0"/>
          <a:lstStyle>
            <a:lvl1pPr>
              <a:defRPr sz="1500"/>
            </a:lvl1pPr>
          </a:lstStyle>
          <a:p>
            <a:pPr lvl="0"/>
            <a:r>
              <a:rPr lang="en-US"/>
              <a:t>Add text here</a:t>
            </a:r>
          </a:p>
        </p:txBody>
      </p:sp>
      <p:sp>
        <p:nvSpPr>
          <p:cNvPr id="5" name="Text Placeholder 4"/>
          <p:cNvSpPr>
            <a:spLocks noGrp="1"/>
          </p:cNvSpPr>
          <p:nvPr>
            <p:ph type="body" sz="quarter" idx="11" hasCustomPrompt="1"/>
          </p:nvPr>
        </p:nvSpPr>
        <p:spPr>
          <a:xfrm>
            <a:off x="1042094" y="1518419"/>
            <a:ext cx="3295062"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 xmlns:a16="http://schemas.microsoft.com/office/drawing/2014/main" id="{99FD6DBF-9FC0-43E4-BB25-187F987ED548}"/>
              </a:ext>
              <a:ext uri="{C183D7F6-B498-43B3-948B-1728B52AA6E4}">
                <adec:decorative xmlns="" xmlns:adec="http://schemas.microsoft.com/office/drawing/2017/decorative" val="1"/>
              </a:ext>
            </a:extLst>
          </p:cNvPr>
          <p:cNvCxnSpPr>
            <a:cxnSpLocks/>
          </p:cNvCxnSpPr>
          <p:nvPr/>
        </p:nvCxnSpPr>
        <p:spPr>
          <a:xfrm>
            <a:off x="1042095" y="2263398"/>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4" y="2350009"/>
            <a:ext cx="3295062"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 xmlns:a16="http://schemas.microsoft.com/office/drawing/2014/main" id="{BCEDF675-8A34-4183-9100-9743BB5854C2}"/>
              </a:ext>
              <a:ext uri="{C183D7F6-B498-43B3-948B-1728B52AA6E4}">
                <adec:decorative xmlns="" xmlns:adec="http://schemas.microsoft.com/office/drawing/2017/decorative" val="1"/>
              </a:ext>
            </a:extLst>
          </p:cNvPr>
          <p:cNvCxnSpPr>
            <a:cxnSpLocks/>
          </p:cNvCxnSpPr>
          <p:nvPr/>
        </p:nvCxnSpPr>
        <p:spPr>
          <a:xfrm>
            <a:off x="1042095" y="3094988"/>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4" y="3181599"/>
            <a:ext cx="3295062" cy="65836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 xmlns:a16="http://schemas.microsoft.com/office/drawing/2014/main" id="{389062B4-E38A-48D0-9FC3-A198B27C2B9D}"/>
              </a:ext>
              <a:ext uri="{C183D7F6-B498-43B3-948B-1728B52AA6E4}">
                <adec:decorative xmlns="" xmlns:adec="http://schemas.microsoft.com/office/drawing/2017/decorative" val="1"/>
              </a:ext>
            </a:extLst>
          </p:cNvPr>
          <p:cNvCxnSpPr>
            <a:cxnSpLocks/>
          </p:cNvCxnSpPr>
          <p:nvPr/>
        </p:nvCxnSpPr>
        <p:spPr>
          <a:xfrm>
            <a:off x="1042095" y="3926578"/>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4" y="4013189"/>
            <a:ext cx="3295062" cy="65836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 xmlns:a16="http://schemas.microsoft.com/office/drawing/2014/main" id="{0FBA8527-2F9F-46AE-A168-2E369F0A4E4C}"/>
              </a:ext>
              <a:ext uri="{C183D7F6-B498-43B3-948B-1728B52AA6E4}">
                <adec:decorative xmlns="" xmlns:adec="http://schemas.microsoft.com/office/drawing/2017/decorative" val="1"/>
              </a:ext>
            </a:extLst>
          </p:cNvPr>
          <p:cNvCxnSpPr>
            <a:cxnSpLocks/>
          </p:cNvCxnSpPr>
          <p:nvPr/>
        </p:nvCxnSpPr>
        <p:spPr>
          <a:xfrm>
            <a:off x="1042095" y="4758168"/>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4" y="4844781"/>
            <a:ext cx="3295062" cy="65836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 xmlns:a16="http://schemas.microsoft.com/office/drawing/2014/main" id="{54CEFA1A-4B05-414F-9E00-66A809EDEFE4}"/>
              </a:ext>
            </a:extLst>
          </p:cNvPr>
          <p:cNvSpPr>
            <a:spLocks noGrp="1"/>
          </p:cNvSpPr>
          <p:nvPr>
            <p:ph type="body" sz="quarter" idx="31" hasCustomPrompt="1"/>
          </p:nvPr>
        </p:nvSpPr>
        <p:spPr>
          <a:xfrm>
            <a:off x="5534956" y="1518419"/>
            <a:ext cx="3295062"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 xmlns:a16="http://schemas.microsoft.com/office/drawing/2014/main" id="{8B458FFC-8336-43D5-A0E5-A4CEF85D5F6D}"/>
              </a:ext>
              <a:ext uri="{C183D7F6-B498-43B3-948B-1728B52AA6E4}">
                <adec:decorative xmlns="" xmlns:adec="http://schemas.microsoft.com/office/drawing/2017/decorative" val="1"/>
              </a:ext>
            </a:extLst>
          </p:cNvPr>
          <p:cNvCxnSpPr>
            <a:cxnSpLocks/>
          </p:cNvCxnSpPr>
          <p:nvPr/>
        </p:nvCxnSpPr>
        <p:spPr>
          <a:xfrm>
            <a:off x="5534958" y="2263398"/>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 xmlns:a16="http://schemas.microsoft.com/office/drawing/2014/main" id="{02C874C0-C1A3-4ED0-BF17-8BE11B4FE347}"/>
              </a:ext>
            </a:extLst>
          </p:cNvPr>
          <p:cNvSpPr>
            <a:spLocks noGrp="1"/>
          </p:cNvSpPr>
          <p:nvPr>
            <p:ph type="body" sz="quarter" idx="32" hasCustomPrompt="1"/>
          </p:nvPr>
        </p:nvSpPr>
        <p:spPr>
          <a:xfrm>
            <a:off x="5534956" y="2350009"/>
            <a:ext cx="3295062" cy="65836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 xmlns:a16="http://schemas.microsoft.com/office/drawing/2014/main" id="{A8128678-7D34-47E0-BE94-ECE7CD383DD9}"/>
              </a:ext>
              <a:ext uri="{C183D7F6-B498-43B3-948B-1728B52AA6E4}">
                <adec:decorative xmlns="" xmlns:adec="http://schemas.microsoft.com/office/drawing/2017/decorative" val="1"/>
              </a:ext>
            </a:extLst>
          </p:cNvPr>
          <p:cNvCxnSpPr>
            <a:cxnSpLocks/>
          </p:cNvCxnSpPr>
          <p:nvPr/>
        </p:nvCxnSpPr>
        <p:spPr>
          <a:xfrm>
            <a:off x="5534958" y="3094988"/>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 xmlns:a16="http://schemas.microsoft.com/office/drawing/2014/main" id="{701E062B-EA26-4EF1-AF73-1C12084A43D1}"/>
              </a:ext>
            </a:extLst>
          </p:cNvPr>
          <p:cNvSpPr>
            <a:spLocks noGrp="1"/>
          </p:cNvSpPr>
          <p:nvPr>
            <p:ph type="body" sz="quarter" idx="33" hasCustomPrompt="1"/>
          </p:nvPr>
        </p:nvSpPr>
        <p:spPr>
          <a:xfrm>
            <a:off x="5534956" y="3181599"/>
            <a:ext cx="3295062" cy="65836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 xmlns:a16="http://schemas.microsoft.com/office/drawing/2014/main" id="{70E98085-E858-4C10-983A-14182332938A}"/>
              </a:ext>
              <a:ext uri="{C183D7F6-B498-43B3-948B-1728B52AA6E4}">
                <adec:decorative xmlns="" xmlns:adec="http://schemas.microsoft.com/office/drawing/2017/decorative" val="1"/>
              </a:ext>
            </a:extLst>
          </p:cNvPr>
          <p:cNvCxnSpPr>
            <a:cxnSpLocks/>
          </p:cNvCxnSpPr>
          <p:nvPr/>
        </p:nvCxnSpPr>
        <p:spPr>
          <a:xfrm>
            <a:off x="5534958" y="3926578"/>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 xmlns:a16="http://schemas.microsoft.com/office/drawing/2014/main" id="{234777AC-02E0-4220-86CD-507697625215}"/>
              </a:ext>
            </a:extLst>
          </p:cNvPr>
          <p:cNvSpPr>
            <a:spLocks noGrp="1"/>
          </p:cNvSpPr>
          <p:nvPr>
            <p:ph type="body" sz="quarter" idx="34" hasCustomPrompt="1"/>
          </p:nvPr>
        </p:nvSpPr>
        <p:spPr>
          <a:xfrm>
            <a:off x="5534956" y="4013189"/>
            <a:ext cx="3295062" cy="65836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 xmlns:a16="http://schemas.microsoft.com/office/drawing/2014/main" id="{683B0E2A-4AAD-468F-8AFA-306B72CCD47E}"/>
              </a:ext>
              <a:ext uri="{C183D7F6-B498-43B3-948B-1728B52AA6E4}">
                <adec:decorative xmlns="" xmlns:adec="http://schemas.microsoft.com/office/drawing/2017/decorative" val="1"/>
              </a:ext>
            </a:extLst>
          </p:cNvPr>
          <p:cNvCxnSpPr>
            <a:cxnSpLocks/>
          </p:cNvCxnSpPr>
          <p:nvPr/>
        </p:nvCxnSpPr>
        <p:spPr>
          <a:xfrm>
            <a:off x="5534958" y="4758168"/>
            <a:ext cx="3305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 xmlns:a16="http://schemas.microsoft.com/office/drawing/2014/main" id="{74535A38-66F8-4A7C-9C33-D0D74D7212FB}"/>
              </a:ext>
            </a:extLst>
          </p:cNvPr>
          <p:cNvSpPr>
            <a:spLocks noGrp="1"/>
          </p:cNvSpPr>
          <p:nvPr>
            <p:ph type="body" sz="quarter" idx="35" hasCustomPrompt="1"/>
          </p:nvPr>
        </p:nvSpPr>
        <p:spPr>
          <a:xfrm>
            <a:off x="5534956" y="4844781"/>
            <a:ext cx="3295062" cy="65836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20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 xmlns:a16="http://schemas.microsoft.com/office/drawing/2014/main" id="{66CECB44-B887-48A3-8002-B5226DEF3E2E}"/>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7397913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D8706E9C-EDA2-4EE8-A4D5-886B6F42AFF8}"/>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4" name="Text Placeholder 3">
            <a:extLst>
              <a:ext uri="{FF2B5EF4-FFF2-40B4-BE49-F238E27FC236}">
                <a16:creationId xmlns="" xmlns:a16="http://schemas.microsoft.com/office/drawing/2014/main" id="{BDBB6B82-41EF-4F96-AC4D-4B6DF0A1F54E}"/>
              </a:ext>
            </a:extLst>
          </p:cNvPr>
          <p:cNvSpPr>
            <a:spLocks noGrp="1"/>
          </p:cNvSpPr>
          <p:nvPr>
            <p:ph type="body" sz="quarter" idx="24" hasCustomPrompt="1"/>
          </p:nvPr>
        </p:nvSpPr>
        <p:spPr>
          <a:xfrm>
            <a:off x="313982" y="1457326"/>
            <a:ext cx="4184200" cy="1047599"/>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314325" y="2628196"/>
            <a:ext cx="4183856" cy="772743"/>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 xmlns:a16="http://schemas.microsoft.com/office/drawing/2014/main" id="{B1D12B33-C140-4AED-9479-89A1E21BD571}"/>
              </a:ext>
              <a:ext uri="{C183D7F6-B498-43B3-948B-1728B52AA6E4}">
                <adec:decorative xmlns="" xmlns:adec="http://schemas.microsoft.com/office/drawing/2017/decorative" val="1"/>
              </a:ext>
            </a:extLst>
          </p:cNvPr>
          <p:cNvCxnSpPr>
            <a:cxnSpLocks/>
          </p:cNvCxnSpPr>
          <p:nvPr/>
        </p:nvCxnSpPr>
        <p:spPr>
          <a:xfrm>
            <a:off x="313982" y="3532700"/>
            <a:ext cx="418419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 xmlns:a16="http://schemas.microsoft.com/office/drawing/2014/main" id="{FD17C8B0-B5AE-49A5-9196-6DDFF3C810CA}"/>
              </a:ext>
            </a:extLst>
          </p:cNvPr>
          <p:cNvSpPr>
            <a:spLocks noGrp="1"/>
          </p:cNvSpPr>
          <p:nvPr>
            <p:ph type="body" sz="quarter" idx="28" hasCustomPrompt="1"/>
          </p:nvPr>
        </p:nvSpPr>
        <p:spPr>
          <a:xfrm>
            <a:off x="314325" y="3664463"/>
            <a:ext cx="4183856" cy="772743"/>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 xmlns:a16="http://schemas.microsoft.com/office/drawing/2014/main" id="{508F18CC-5BC5-4383-99A0-673FC34E152C}"/>
              </a:ext>
              <a:ext uri="{C183D7F6-B498-43B3-948B-1728B52AA6E4}">
                <adec:decorative xmlns="" xmlns:adec="http://schemas.microsoft.com/office/drawing/2017/decorative" val="1"/>
              </a:ext>
            </a:extLst>
          </p:cNvPr>
          <p:cNvCxnSpPr>
            <a:cxnSpLocks/>
          </p:cNvCxnSpPr>
          <p:nvPr/>
        </p:nvCxnSpPr>
        <p:spPr>
          <a:xfrm>
            <a:off x="313982" y="4568967"/>
            <a:ext cx="418419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 xmlns:a16="http://schemas.microsoft.com/office/drawing/2014/main" id="{954D3929-4A01-4CC3-8662-E5CD102A3709}"/>
              </a:ext>
            </a:extLst>
          </p:cNvPr>
          <p:cNvSpPr>
            <a:spLocks noGrp="1"/>
          </p:cNvSpPr>
          <p:nvPr>
            <p:ph type="body" sz="quarter" idx="31" hasCustomPrompt="1"/>
          </p:nvPr>
        </p:nvSpPr>
        <p:spPr>
          <a:xfrm>
            <a:off x="314325" y="4700732"/>
            <a:ext cx="4183856" cy="772743"/>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 xmlns:a16="http://schemas.microsoft.com/office/drawing/2014/main" id="{5EDACCCB-301A-4273-9EA6-AD055BB5B0AF}"/>
              </a:ext>
            </a:extLst>
          </p:cNvPr>
          <p:cNvSpPr>
            <a:spLocks noGrp="1"/>
          </p:cNvSpPr>
          <p:nvPr>
            <p:ph type="body" sz="quarter" idx="26" hasCustomPrompt="1"/>
          </p:nvPr>
        </p:nvSpPr>
        <p:spPr>
          <a:xfrm>
            <a:off x="4672013" y="1457326"/>
            <a:ext cx="4154506" cy="1047599"/>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 xmlns:a16="http://schemas.microsoft.com/office/drawing/2014/main" id="{37057046-E219-41F6-8045-1E763292CBB4}"/>
              </a:ext>
            </a:extLst>
          </p:cNvPr>
          <p:cNvSpPr>
            <a:spLocks noGrp="1"/>
          </p:cNvSpPr>
          <p:nvPr>
            <p:ph type="body" sz="quarter" idx="27" hasCustomPrompt="1"/>
          </p:nvPr>
        </p:nvSpPr>
        <p:spPr>
          <a:xfrm>
            <a:off x="4672013" y="2628196"/>
            <a:ext cx="4154506"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 xmlns:a16="http://schemas.microsoft.com/office/drawing/2014/main" id="{F2BE3BA0-8606-422D-8675-3046FD533FB2}"/>
              </a:ext>
              <a:ext uri="{C183D7F6-B498-43B3-948B-1728B52AA6E4}">
                <adec:decorative xmlns="" xmlns:adec="http://schemas.microsoft.com/office/drawing/2017/decorative" val="1"/>
              </a:ext>
            </a:extLst>
          </p:cNvPr>
          <p:cNvCxnSpPr>
            <a:cxnSpLocks/>
          </p:cNvCxnSpPr>
          <p:nvPr/>
        </p:nvCxnSpPr>
        <p:spPr>
          <a:xfrm>
            <a:off x="4672012" y="3532700"/>
            <a:ext cx="41539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 xmlns:a16="http://schemas.microsoft.com/office/drawing/2014/main" id="{29F550BE-2661-407F-B7A1-6D20E10A3A2E}"/>
              </a:ext>
            </a:extLst>
          </p:cNvPr>
          <p:cNvSpPr>
            <a:spLocks noGrp="1"/>
          </p:cNvSpPr>
          <p:nvPr>
            <p:ph type="body" sz="quarter" idx="30" hasCustomPrompt="1"/>
          </p:nvPr>
        </p:nvSpPr>
        <p:spPr>
          <a:xfrm>
            <a:off x="4672013" y="3664463"/>
            <a:ext cx="4154506"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 xmlns:a16="http://schemas.microsoft.com/office/drawing/2014/main" id="{5A40603F-992B-4531-B3B1-5196D05EC3B4}"/>
              </a:ext>
              <a:ext uri="{C183D7F6-B498-43B3-948B-1728B52AA6E4}">
                <adec:decorative xmlns="" xmlns:adec="http://schemas.microsoft.com/office/drawing/2017/decorative" val="1"/>
              </a:ext>
            </a:extLst>
          </p:cNvPr>
          <p:cNvCxnSpPr>
            <a:cxnSpLocks/>
          </p:cNvCxnSpPr>
          <p:nvPr/>
        </p:nvCxnSpPr>
        <p:spPr>
          <a:xfrm>
            <a:off x="4672012" y="4568967"/>
            <a:ext cx="41539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 xmlns:a16="http://schemas.microsoft.com/office/drawing/2014/main" id="{B24376E6-F329-4374-B56D-DEE4D5D40209}"/>
              </a:ext>
            </a:extLst>
          </p:cNvPr>
          <p:cNvSpPr>
            <a:spLocks noGrp="1"/>
          </p:cNvSpPr>
          <p:nvPr>
            <p:ph type="body" sz="quarter" idx="33" hasCustomPrompt="1"/>
          </p:nvPr>
        </p:nvSpPr>
        <p:spPr>
          <a:xfrm>
            <a:off x="4672013" y="4700732"/>
            <a:ext cx="4154506"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 xmlns:a16="http://schemas.microsoft.com/office/drawing/2014/main" id="{3F9A6BFB-B229-4081-846A-99BCC21608DB}"/>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28989165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D8706E9C-EDA2-4EE8-A4D5-886B6F42AFF8}"/>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 xmlns:a16="http://schemas.microsoft.com/office/drawing/2014/main" id="{55780EB8-2D5B-4DBB-BC6B-E570FB51FFD3}"/>
              </a:ext>
            </a:extLst>
          </p:cNvPr>
          <p:cNvSpPr>
            <a:spLocks noGrp="1"/>
          </p:cNvSpPr>
          <p:nvPr>
            <p:ph type="body" sz="quarter" idx="17" hasCustomPrompt="1"/>
          </p:nvPr>
        </p:nvSpPr>
        <p:spPr>
          <a:xfrm>
            <a:off x="324067" y="1168401"/>
            <a:ext cx="8505950" cy="230832"/>
          </a:xfrm>
          <a:prstGeom prst="rect">
            <a:avLst/>
          </a:prstGeom>
        </p:spPr>
        <p:txBody>
          <a:bodyPr lIns="0" tIns="0" rIns="0" bIns="0"/>
          <a:lstStyle>
            <a:lvl1pPr>
              <a:defRPr sz="1500"/>
            </a:lvl1pPr>
          </a:lstStyle>
          <a:p>
            <a:pPr lvl="0"/>
            <a:r>
              <a:rPr lang="en-US"/>
              <a:t>Add text here</a:t>
            </a:r>
          </a:p>
        </p:txBody>
      </p:sp>
      <p:sp>
        <p:nvSpPr>
          <p:cNvPr id="4" name="Text Placeholder 3">
            <a:extLst>
              <a:ext uri="{FF2B5EF4-FFF2-40B4-BE49-F238E27FC236}">
                <a16:creationId xmlns="" xmlns:a16="http://schemas.microsoft.com/office/drawing/2014/main" id="{BDBB6B82-41EF-4F96-AC4D-4B6DF0A1F54E}"/>
              </a:ext>
            </a:extLst>
          </p:cNvPr>
          <p:cNvSpPr>
            <a:spLocks noGrp="1"/>
          </p:cNvSpPr>
          <p:nvPr>
            <p:ph type="body" sz="quarter" idx="24" hasCustomPrompt="1"/>
          </p:nvPr>
        </p:nvSpPr>
        <p:spPr>
          <a:xfrm>
            <a:off x="313982" y="1929257"/>
            <a:ext cx="4184200"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15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313982" y="2825272"/>
            <a:ext cx="4171637" cy="772743"/>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 xmlns:a16="http://schemas.microsoft.com/office/drawing/2014/main" id="{B1D12B33-C140-4AED-9479-89A1E21BD571}"/>
              </a:ext>
              <a:ext uri="{C183D7F6-B498-43B3-948B-1728B52AA6E4}">
                <adec:decorative xmlns="" xmlns:adec="http://schemas.microsoft.com/office/drawing/2017/decorative" val="1"/>
              </a:ext>
            </a:extLst>
          </p:cNvPr>
          <p:cNvCxnSpPr>
            <a:cxnSpLocks/>
          </p:cNvCxnSpPr>
          <p:nvPr/>
        </p:nvCxnSpPr>
        <p:spPr>
          <a:xfrm>
            <a:off x="313982" y="3729776"/>
            <a:ext cx="418419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 xmlns:a16="http://schemas.microsoft.com/office/drawing/2014/main" id="{FD17C8B0-B5AE-49A5-9196-6DDFF3C810CA}"/>
              </a:ext>
            </a:extLst>
          </p:cNvPr>
          <p:cNvSpPr>
            <a:spLocks noGrp="1"/>
          </p:cNvSpPr>
          <p:nvPr>
            <p:ph type="body" sz="quarter" idx="28" hasCustomPrompt="1"/>
          </p:nvPr>
        </p:nvSpPr>
        <p:spPr>
          <a:xfrm>
            <a:off x="313982" y="3861539"/>
            <a:ext cx="4171637" cy="772743"/>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 xmlns:a16="http://schemas.microsoft.com/office/drawing/2014/main" id="{508F18CC-5BC5-4383-99A0-673FC34E152C}"/>
              </a:ext>
              <a:ext uri="{C183D7F6-B498-43B3-948B-1728B52AA6E4}">
                <adec:decorative xmlns="" xmlns:adec="http://schemas.microsoft.com/office/drawing/2017/decorative" val="1"/>
              </a:ext>
            </a:extLst>
          </p:cNvPr>
          <p:cNvCxnSpPr>
            <a:cxnSpLocks/>
          </p:cNvCxnSpPr>
          <p:nvPr/>
        </p:nvCxnSpPr>
        <p:spPr>
          <a:xfrm>
            <a:off x="313982" y="4766043"/>
            <a:ext cx="418419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 xmlns:a16="http://schemas.microsoft.com/office/drawing/2014/main" id="{954D3929-4A01-4CC3-8662-E5CD102A3709}"/>
              </a:ext>
            </a:extLst>
          </p:cNvPr>
          <p:cNvSpPr>
            <a:spLocks noGrp="1"/>
          </p:cNvSpPr>
          <p:nvPr>
            <p:ph type="body" sz="quarter" idx="31" hasCustomPrompt="1"/>
          </p:nvPr>
        </p:nvSpPr>
        <p:spPr>
          <a:xfrm>
            <a:off x="313982" y="4897808"/>
            <a:ext cx="4171637" cy="772743"/>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 xmlns:a16="http://schemas.microsoft.com/office/drawing/2014/main" id="{5EDACCCB-301A-4273-9EA6-AD055BB5B0AF}"/>
              </a:ext>
            </a:extLst>
          </p:cNvPr>
          <p:cNvSpPr>
            <a:spLocks noGrp="1"/>
          </p:cNvSpPr>
          <p:nvPr>
            <p:ph type="body" sz="quarter" idx="26" hasCustomPrompt="1"/>
          </p:nvPr>
        </p:nvSpPr>
        <p:spPr>
          <a:xfrm>
            <a:off x="4646918" y="1929257"/>
            <a:ext cx="41796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15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 xmlns:a16="http://schemas.microsoft.com/office/drawing/2014/main" id="{37057046-E219-41F6-8045-1E763292CBB4}"/>
              </a:ext>
            </a:extLst>
          </p:cNvPr>
          <p:cNvSpPr>
            <a:spLocks noGrp="1"/>
          </p:cNvSpPr>
          <p:nvPr>
            <p:ph type="body" sz="quarter" idx="27" hasCustomPrompt="1"/>
          </p:nvPr>
        </p:nvSpPr>
        <p:spPr>
          <a:xfrm>
            <a:off x="4672013" y="2825272"/>
            <a:ext cx="4154506"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 xmlns:a16="http://schemas.microsoft.com/office/drawing/2014/main" id="{F2BE3BA0-8606-422D-8675-3046FD533FB2}"/>
              </a:ext>
              <a:ext uri="{C183D7F6-B498-43B3-948B-1728B52AA6E4}">
                <adec:decorative xmlns="" xmlns:adec="http://schemas.microsoft.com/office/drawing/2017/decorative" val="1"/>
              </a:ext>
            </a:extLst>
          </p:cNvPr>
          <p:cNvCxnSpPr>
            <a:cxnSpLocks/>
          </p:cNvCxnSpPr>
          <p:nvPr/>
        </p:nvCxnSpPr>
        <p:spPr>
          <a:xfrm>
            <a:off x="4672012" y="3729776"/>
            <a:ext cx="41539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 xmlns:a16="http://schemas.microsoft.com/office/drawing/2014/main" id="{29F550BE-2661-407F-B7A1-6D20E10A3A2E}"/>
              </a:ext>
            </a:extLst>
          </p:cNvPr>
          <p:cNvSpPr>
            <a:spLocks noGrp="1"/>
          </p:cNvSpPr>
          <p:nvPr>
            <p:ph type="body" sz="quarter" idx="30" hasCustomPrompt="1"/>
          </p:nvPr>
        </p:nvSpPr>
        <p:spPr>
          <a:xfrm>
            <a:off x="4672013" y="3861540"/>
            <a:ext cx="4154506"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 xmlns:a16="http://schemas.microsoft.com/office/drawing/2014/main" id="{5A40603F-992B-4531-B3B1-5196D05EC3B4}"/>
              </a:ext>
              <a:ext uri="{C183D7F6-B498-43B3-948B-1728B52AA6E4}">
                <adec:decorative xmlns="" xmlns:adec="http://schemas.microsoft.com/office/drawing/2017/decorative" val="1"/>
              </a:ext>
            </a:extLst>
          </p:cNvPr>
          <p:cNvCxnSpPr>
            <a:cxnSpLocks/>
          </p:cNvCxnSpPr>
          <p:nvPr/>
        </p:nvCxnSpPr>
        <p:spPr>
          <a:xfrm>
            <a:off x="4672012" y="4766043"/>
            <a:ext cx="41539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 xmlns:a16="http://schemas.microsoft.com/office/drawing/2014/main" id="{B24376E6-F329-4374-B56D-DEE4D5D40209}"/>
              </a:ext>
            </a:extLst>
          </p:cNvPr>
          <p:cNvSpPr>
            <a:spLocks noGrp="1"/>
          </p:cNvSpPr>
          <p:nvPr>
            <p:ph type="body" sz="quarter" idx="33" hasCustomPrompt="1"/>
          </p:nvPr>
        </p:nvSpPr>
        <p:spPr>
          <a:xfrm>
            <a:off x="4672013" y="4897808"/>
            <a:ext cx="4154506"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 xmlns:a16="http://schemas.microsoft.com/office/drawing/2014/main" id="{5DAA1992-5E0F-40A3-8DB6-210B74582E09}"/>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43755743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C364BE-BBB4-4250-A714-DA52E34663AC}" type="datetime1">
              <a:rPr lang="en-US" smtClean="0"/>
              <a:t>3/28/2022</a:t>
            </a:fld>
            <a:endParaRPr lang="en-US"/>
          </a:p>
        </p:txBody>
      </p:sp>
      <p:sp>
        <p:nvSpPr>
          <p:cNvPr id="6" name="Footer Placeholder 5"/>
          <p:cNvSpPr>
            <a:spLocks noGrp="1"/>
          </p:cNvSpPr>
          <p:nvPr>
            <p:ph type="ftr" sz="quarter" idx="11"/>
          </p:nvPr>
        </p:nvSpPr>
        <p:spPr/>
        <p:txBody>
          <a:bodyPr/>
          <a:lstStyle/>
          <a:p>
            <a:r>
              <a:rPr lang="en-US" smtClean="0"/>
              <a:t>CS ZG525 / CSI ZG525/ ES ZG526: ADVANCED COMPUTER NETWORKS</a:t>
            </a:r>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6835716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D8706E9C-EDA2-4EE8-A4D5-886B6F42AFF8}"/>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 xmlns:a16="http://schemas.microsoft.com/office/drawing/2014/main" id="{BDBB6B82-41EF-4F96-AC4D-4B6DF0A1F54E}"/>
              </a:ext>
            </a:extLst>
          </p:cNvPr>
          <p:cNvSpPr>
            <a:spLocks noGrp="1"/>
          </p:cNvSpPr>
          <p:nvPr>
            <p:ph type="body" sz="quarter" idx="24" hasCustomPrompt="1"/>
          </p:nvPr>
        </p:nvSpPr>
        <p:spPr>
          <a:xfrm>
            <a:off x="313982" y="1457324"/>
            <a:ext cx="2721959" cy="10476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313983" y="2628196"/>
            <a:ext cx="2713786" cy="772743"/>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 xmlns:a16="http://schemas.microsoft.com/office/drawing/2014/main" id="{B1D12B33-C140-4AED-9479-89A1E21BD571}"/>
              </a:ext>
              <a:ext uri="{C183D7F6-B498-43B3-948B-1728B52AA6E4}">
                <adec:decorative xmlns="" xmlns:adec="http://schemas.microsoft.com/office/drawing/2017/decorative" val="1"/>
              </a:ext>
            </a:extLst>
          </p:cNvPr>
          <p:cNvCxnSpPr>
            <a:cxnSpLocks/>
          </p:cNvCxnSpPr>
          <p:nvPr/>
        </p:nvCxnSpPr>
        <p:spPr>
          <a:xfrm>
            <a:off x="313983" y="3532700"/>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 xmlns:a16="http://schemas.microsoft.com/office/drawing/2014/main" id="{FD17C8B0-B5AE-49A5-9196-6DDFF3C810CA}"/>
              </a:ext>
            </a:extLst>
          </p:cNvPr>
          <p:cNvSpPr>
            <a:spLocks noGrp="1"/>
          </p:cNvSpPr>
          <p:nvPr>
            <p:ph type="body" sz="quarter" idx="28" hasCustomPrompt="1"/>
          </p:nvPr>
        </p:nvSpPr>
        <p:spPr>
          <a:xfrm>
            <a:off x="313983" y="3664463"/>
            <a:ext cx="2713786" cy="772743"/>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 xmlns:a16="http://schemas.microsoft.com/office/drawing/2014/main" id="{508F18CC-5BC5-4383-99A0-673FC34E152C}"/>
              </a:ext>
              <a:ext uri="{C183D7F6-B498-43B3-948B-1728B52AA6E4}">
                <adec:decorative xmlns="" xmlns:adec="http://schemas.microsoft.com/office/drawing/2017/decorative" val="1"/>
              </a:ext>
            </a:extLst>
          </p:cNvPr>
          <p:cNvCxnSpPr>
            <a:cxnSpLocks/>
          </p:cNvCxnSpPr>
          <p:nvPr/>
        </p:nvCxnSpPr>
        <p:spPr>
          <a:xfrm>
            <a:off x="313983" y="4568967"/>
            <a:ext cx="27251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 xmlns:a16="http://schemas.microsoft.com/office/drawing/2014/main" id="{954D3929-4A01-4CC3-8662-E5CD102A3709}"/>
              </a:ext>
            </a:extLst>
          </p:cNvPr>
          <p:cNvSpPr>
            <a:spLocks noGrp="1"/>
          </p:cNvSpPr>
          <p:nvPr>
            <p:ph type="body" sz="quarter" idx="31" hasCustomPrompt="1"/>
          </p:nvPr>
        </p:nvSpPr>
        <p:spPr>
          <a:xfrm>
            <a:off x="313983" y="4700732"/>
            <a:ext cx="2713786" cy="772743"/>
          </a:xfrm>
          <a:prstGeom prst="rect">
            <a:avLst/>
          </a:prstGeom>
        </p:spPr>
        <p:txBody>
          <a:bodyPr lIns="0" tIns="0" rIns="0" bIns="0" anchor="ctr">
            <a:noAutofit/>
          </a:bodyPr>
          <a:lstStyle>
            <a:lvl1pPr marL="0" indent="0">
              <a:lnSpc>
                <a:spcPct val="100000"/>
              </a:lnSpc>
              <a:spcBef>
                <a:spcPts val="662"/>
              </a:spcBef>
              <a:buFont typeface="Arial" panose="020B0604020202020204" pitchFamily="34" charset="0"/>
              <a:buNone/>
              <a:defRPr sz="1050"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 xmlns:a16="http://schemas.microsoft.com/office/drawing/2014/main" id="{D4EEFC93-5F54-47F0-9569-BECC76A76C96}"/>
              </a:ext>
            </a:extLst>
          </p:cNvPr>
          <p:cNvSpPr>
            <a:spLocks noGrp="1"/>
          </p:cNvSpPr>
          <p:nvPr>
            <p:ph type="body" sz="quarter" idx="25" hasCustomPrompt="1"/>
          </p:nvPr>
        </p:nvSpPr>
        <p:spPr>
          <a:xfrm>
            <a:off x="3227364" y="1457324"/>
            <a:ext cx="2721959" cy="10476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3227365" y="2628196"/>
            <a:ext cx="2705615"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 xmlns:a16="http://schemas.microsoft.com/office/drawing/2014/main" id="{6BF3C7B5-A8EA-4ECD-A968-2546248701F3}"/>
              </a:ext>
              <a:ext uri="{C183D7F6-B498-43B3-948B-1728B52AA6E4}">
                <adec:decorative xmlns="" xmlns:adec="http://schemas.microsoft.com/office/drawing/2017/decorative" val="1"/>
              </a:ext>
            </a:extLst>
          </p:cNvPr>
          <p:cNvCxnSpPr>
            <a:cxnSpLocks/>
          </p:cNvCxnSpPr>
          <p:nvPr/>
        </p:nvCxnSpPr>
        <p:spPr>
          <a:xfrm>
            <a:off x="3227785" y="3532700"/>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 xmlns:a16="http://schemas.microsoft.com/office/drawing/2014/main" id="{79BC4586-7FC3-4659-9310-CCDD1B8FB8A1}"/>
              </a:ext>
            </a:extLst>
          </p:cNvPr>
          <p:cNvSpPr>
            <a:spLocks noGrp="1"/>
          </p:cNvSpPr>
          <p:nvPr>
            <p:ph type="body" sz="quarter" idx="29" hasCustomPrompt="1"/>
          </p:nvPr>
        </p:nvSpPr>
        <p:spPr>
          <a:xfrm>
            <a:off x="3227365" y="3664463"/>
            <a:ext cx="2705615"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 xmlns:a16="http://schemas.microsoft.com/office/drawing/2014/main" id="{C14FEAA1-EB50-4B84-96EB-E171DE39A0A8}"/>
              </a:ext>
              <a:ext uri="{C183D7F6-B498-43B3-948B-1728B52AA6E4}">
                <adec:decorative xmlns="" xmlns:adec="http://schemas.microsoft.com/office/drawing/2017/decorative" val="1"/>
              </a:ext>
            </a:extLst>
          </p:cNvPr>
          <p:cNvCxnSpPr>
            <a:cxnSpLocks/>
          </p:cNvCxnSpPr>
          <p:nvPr/>
        </p:nvCxnSpPr>
        <p:spPr>
          <a:xfrm>
            <a:off x="3227785" y="4568967"/>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 xmlns:a16="http://schemas.microsoft.com/office/drawing/2014/main" id="{284BF132-1328-44E8-A629-D64096388C74}"/>
              </a:ext>
            </a:extLst>
          </p:cNvPr>
          <p:cNvSpPr>
            <a:spLocks noGrp="1"/>
          </p:cNvSpPr>
          <p:nvPr>
            <p:ph type="body" sz="quarter" idx="32" hasCustomPrompt="1"/>
          </p:nvPr>
        </p:nvSpPr>
        <p:spPr>
          <a:xfrm>
            <a:off x="3227365" y="4700732"/>
            <a:ext cx="2705615"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 xmlns:a16="http://schemas.microsoft.com/office/drawing/2014/main" id="{5EDACCCB-301A-4273-9EA6-AD055BB5B0AF}"/>
              </a:ext>
            </a:extLst>
          </p:cNvPr>
          <p:cNvSpPr>
            <a:spLocks noGrp="1"/>
          </p:cNvSpPr>
          <p:nvPr>
            <p:ph type="body" sz="quarter" idx="26" hasCustomPrompt="1"/>
          </p:nvPr>
        </p:nvSpPr>
        <p:spPr>
          <a:xfrm>
            <a:off x="6104560" y="1457324"/>
            <a:ext cx="2721959" cy="1047601"/>
          </a:xfrm>
          <a:prstGeom prst="rect">
            <a:avLst/>
          </a:prstGeom>
          <a:solidFill>
            <a:srgbClr val="243A5E"/>
          </a:solidFill>
        </p:spPr>
        <p:txBody>
          <a:bodyPr lIns="91440" tIns="91440" rIns="91440" anchor="ctr">
            <a:noAutofit/>
          </a:bodyPr>
          <a:lstStyle>
            <a:lvl1pPr>
              <a:lnSpc>
                <a:spcPct val="100000"/>
              </a:lnSpc>
              <a:defRPr lang="en-US" sz="15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 xmlns:a16="http://schemas.microsoft.com/office/drawing/2014/main" id="{37057046-E219-41F6-8045-1E763292CBB4}"/>
              </a:ext>
            </a:extLst>
          </p:cNvPr>
          <p:cNvSpPr>
            <a:spLocks noGrp="1"/>
          </p:cNvSpPr>
          <p:nvPr>
            <p:ph type="body" sz="quarter" idx="27" hasCustomPrompt="1"/>
          </p:nvPr>
        </p:nvSpPr>
        <p:spPr>
          <a:xfrm>
            <a:off x="6120904" y="2628196"/>
            <a:ext cx="2705615"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 xmlns:a16="http://schemas.microsoft.com/office/drawing/2014/main" id="{F2BE3BA0-8606-422D-8675-3046FD533FB2}"/>
              </a:ext>
              <a:ext uri="{C183D7F6-B498-43B3-948B-1728B52AA6E4}">
                <adec:decorative xmlns="" xmlns:adec="http://schemas.microsoft.com/office/drawing/2017/decorative" val="1"/>
              </a:ext>
            </a:extLst>
          </p:cNvPr>
          <p:cNvCxnSpPr>
            <a:cxnSpLocks/>
          </p:cNvCxnSpPr>
          <p:nvPr/>
        </p:nvCxnSpPr>
        <p:spPr>
          <a:xfrm>
            <a:off x="6120903" y="3532700"/>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 xmlns:a16="http://schemas.microsoft.com/office/drawing/2014/main" id="{29F550BE-2661-407F-B7A1-6D20E10A3A2E}"/>
              </a:ext>
            </a:extLst>
          </p:cNvPr>
          <p:cNvSpPr>
            <a:spLocks noGrp="1"/>
          </p:cNvSpPr>
          <p:nvPr>
            <p:ph type="body" sz="quarter" idx="30" hasCustomPrompt="1"/>
          </p:nvPr>
        </p:nvSpPr>
        <p:spPr>
          <a:xfrm>
            <a:off x="6120904" y="3664463"/>
            <a:ext cx="2705615"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 xmlns:a16="http://schemas.microsoft.com/office/drawing/2014/main" id="{5A40603F-992B-4531-B3B1-5196D05EC3B4}"/>
              </a:ext>
              <a:ext uri="{C183D7F6-B498-43B3-948B-1728B52AA6E4}">
                <adec:decorative xmlns="" xmlns:adec="http://schemas.microsoft.com/office/drawing/2017/decorative" val="1"/>
              </a:ext>
            </a:extLst>
          </p:cNvPr>
          <p:cNvCxnSpPr>
            <a:cxnSpLocks/>
          </p:cNvCxnSpPr>
          <p:nvPr/>
        </p:nvCxnSpPr>
        <p:spPr>
          <a:xfrm>
            <a:off x="6120903" y="4568967"/>
            <a:ext cx="27051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 xmlns:a16="http://schemas.microsoft.com/office/drawing/2014/main" id="{B24376E6-F329-4374-B56D-DEE4D5D40209}"/>
              </a:ext>
            </a:extLst>
          </p:cNvPr>
          <p:cNvSpPr>
            <a:spLocks noGrp="1"/>
          </p:cNvSpPr>
          <p:nvPr>
            <p:ph type="body" sz="quarter" idx="33" hasCustomPrompt="1"/>
          </p:nvPr>
        </p:nvSpPr>
        <p:spPr>
          <a:xfrm>
            <a:off x="6120904" y="4700732"/>
            <a:ext cx="2705615" cy="772743"/>
          </a:xfrm>
          <a:prstGeom prst="rect">
            <a:avLst/>
          </a:prstGeom>
        </p:spPr>
        <p:txBody>
          <a:bodyPr vert="horz" wrap="square" lIns="0" tIns="0" rIns="0" bIns="0" rtlCol="0" anchor="ctr">
            <a:noAutofit/>
          </a:bodyPr>
          <a:lstStyle>
            <a:lvl1pPr>
              <a:lnSpc>
                <a:spcPct val="100000"/>
              </a:lnSpc>
              <a:tabLst/>
              <a:defRPr lang="en-US" sz="105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 xmlns:a16="http://schemas.microsoft.com/office/drawing/2014/main" id="{5A8C1FEA-45D6-476A-8044-2C9E87D3782E}"/>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76046775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B29445A-A014-4223-90E2-3D3353E0CE83}"/>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 xmlns:a16="http://schemas.microsoft.com/office/drawing/2014/main" id="{9D3A230D-0F65-4C2B-9A5E-08E997603E6C}"/>
              </a:ext>
            </a:extLst>
          </p:cNvPr>
          <p:cNvSpPr>
            <a:spLocks noGrp="1"/>
          </p:cNvSpPr>
          <p:nvPr>
            <p:ph type="body" sz="quarter" idx="10"/>
          </p:nvPr>
        </p:nvSpPr>
        <p:spPr>
          <a:xfrm>
            <a:off x="313981" y="1457325"/>
            <a:ext cx="2579405" cy="3439206"/>
          </a:xfrm>
          <a:prstGeom prst="ellipse">
            <a:avLst/>
          </a:prstGeom>
          <a:solidFill>
            <a:schemeClr val="bg1">
              <a:lumMod val="95000"/>
            </a:schemeClr>
          </a:solidFill>
        </p:spPr>
        <p:txBody>
          <a:bodyPr tIns="0" rIns="0" bIns="0" anchor="ctr">
            <a:noAutofit/>
          </a:bodyPr>
          <a:lstStyle>
            <a:lvl1pPr algn="ctr">
              <a:defRPr sz="2100"/>
            </a:lvl1pPr>
          </a:lstStyle>
          <a:p>
            <a:pPr lvl="0"/>
            <a:r>
              <a:rPr lang="en-US"/>
              <a:t>Click to edit Master text styles</a:t>
            </a:r>
          </a:p>
        </p:txBody>
      </p:sp>
      <p:sp>
        <p:nvSpPr>
          <p:cNvPr id="5" name="Text Placeholder 3">
            <a:extLst>
              <a:ext uri="{FF2B5EF4-FFF2-40B4-BE49-F238E27FC236}">
                <a16:creationId xmlns="" xmlns:a16="http://schemas.microsoft.com/office/drawing/2014/main" id="{50ABEE60-9F0D-48B2-AE29-DAEE6B65F773}"/>
              </a:ext>
            </a:extLst>
          </p:cNvPr>
          <p:cNvSpPr>
            <a:spLocks noGrp="1"/>
          </p:cNvSpPr>
          <p:nvPr>
            <p:ph type="body" sz="quarter" idx="11"/>
          </p:nvPr>
        </p:nvSpPr>
        <p:spPr>
          <a:xfrm>
            <a:off x="3277255" y="1457325"/>
            <a:ext cx="2579405" cy="3439206"/>
          </a:xfrm>
          <a:prstGeom prst="ellipse">
            <a:avLst/>
          </a:prstGeom>
          <a:solidFill>
            <a:schemeClr val="bg1">
              <a:lumMod val="95000"/>
            </a:schemeClr>
          </a:solidFill>
        </p:spPr>
        <p:txBody>
          <a:bodyPr tIns="0" rIns="0" bIns="0" anchor="ctr">
            <a:noAutofit/>
          </a:bodyPr>
          <a:lstStyle>
            <a:lvl1pPr algn="ctr">
              <a:defRPr sz="2100"/>
            </a:lvl1pPr>
          </a:lstStyle>
          <a:p>
            <a:pPr lvl="0"/>
            <a:r>
              <a:rPr lang="en-US"/>
              <a:t>Click to edit Master text styles</a:t>
            </a:r>
          </a:p>
        </p:txBody>
      </p:sp>
      <p:sp>
        <p:nvSpPr>
          <p:cNvPr id="6" name="Text Placeholder 3">
            <a:extLst>
              <a:ext uri="{FF2B5EF4-FFF2-40B4-BE49-F238E27FC236}">
                <a16:creationId xmlns="" xmlns:a16="http://schemas.microsoft.com/office/drawing/2014/main" id="{2892F116-907B-402B-8800-9219B7710190}"/>
              </a:ext>
            </a:extLst>
          </p:cNvPr>
          <p:cNvSpPr>
            <a:spLocks noGrp="1"/>
          </p:cNvSpPr>
          <p:nvPr>
            <p:ph type="body" sz="quarter" idx="12"/>
          </p:nvPr>
        </p:nvSpPr>
        <p:spPr>
          <a:xfrm>
            <a:off x="6240529" y="1457325"/>
            <a:ext cx="2579405" cy="3439206"/>
          </a:xfrm>
          <a:prstGeom prst="ellipse">
            <a:avLst/>
          </a:prstGeom>
          <a:solidFill>
            <a:schemeClr val="bg1">
              <a:lumMod val="95000"/>
            </a:schemeClr>
          </a:solidFill>
        </p:spPr>
        <p:txBody>
          <a:bodyPr tIns="0" rIns="0" bIns="0" anchor="ctr">
            <a:noAutofit/>
          </a:bodyPr>
          <a:lstStyle>
            <a:lvl1pPr algn="ctr">
              <a:defRPr sz="2100"/>
            </a:lvl1pPr>
          </a:lstStyle>
          <a:p>
            <a:pPr lvl="0"/>
            <a:r>
              <a:rPr lang="en-US"/>
              <a:t>Click to edit Master text styles</a:t>
            </a:r>
          </a:p>
        </p:txBody>
      </p:sp>
      <p:sp>
        <p:nvSpPr>
          <p:cNvPr id="8" name="Footer Placeholder 1">
            <a:extLst>
              <a:ext uri="{FF2B5EF4-FFF2-40B4-BE49-F238E27FC236}">
                <a16:creationId xmlns="" xmlns:a16="http://schemas.microsoft.com/office/drawing/2014/main" id="{7F38B04C-51F1-4590-84FC-A2A65AD60A07}"/>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30793847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B29445A-A014-4223-90E2-3D3353E0CE83}"/>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 xmlns:a16="http://schemas.microsoft.com/office/drawing/2014/main" id="{9D3A230D-0F65-4C2B-9A5E-08E997603E6C}"/>
              </a:ext>
            </a:extLst>
          </p:cNvPr>
          <p:cNvSpPr>
            <a:spLocks noGrp="1"/>
          </p:cNvSpPr>
          <p:nvPr>
            <p:ph type="body" sz="quarter" idx="10"/>
          </p:nvPr>
        </p:nvSpPr>
        <p:spPr>
          <a:xfrm>
            <a:off x="313982" y="2359592"/>
            <a:ext cx="1604112" cy="2138816"/>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5" name="Text Placeholder 3">
            <a:extLst>
              <a:ext uri="{FF2B5EF4-FFF2-40B4-BE49-F238E27FC236}">
                <a16:creationId xmlns="" xmlns:a16="http://schemas.microsoft.com/office/drawing/2014/main" id="{50ABEE60-9F0D-48B2-AE29-DAEE6B65F773}"/>
              </a:ext>
            </a:extLst>
          </p:cNvPr>
          <p:cNvSpPr>
            <a:spLocks noGrp="1"/>
          </p:cNvSpPr>
          <p:nvPr>
            <p:ph type="body" sz="quarter" idx="11"/>
          </p:nvPr>
        </p:nvSpPr>
        <p:spPr>
          <a:xfrm>
            <a:off x="2041963" y="2359592"/>
            <a:ext cx="1604112" cy="2138816"/>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6" name="Text Placeholder 3">
            <a:extLst>
              <a:ext uri="{FF2B5EF4-FFF2-40B4-BE49-F238E27FC236}">
                <a16:creationId xmlns="" xmlns:a16="http://schemas.microsoft.com/office/drawing/2014/main" id="{2892F116-907B-402B-8800-9219B7710190}"/>
              </a:ext>
            </a:extLst>
          </p:cNvPr>
          <p:cNvSpPr>
            <a:spLocks noGrp="1"/>
          </p:cNvSpPr>
          <p:nvPr>
            <p:ph type="body" sz="quarter" idx="12"/>
          </p:nvPr>
        </p:nvSpPr>
        <p:spPr>
          <a:xfrm>
            <a:off x="3769943" y="2359592"/>
            <a:ext cx="1604112" cy="2138816"/>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7" name="Text Placeholder 3">
            <a:extLst>
              <a:ext uri="{FF2B5EF4-FFF2-40B4-BE49-F238E27FC236}">
                <a16:creationId xmlns="" xmlns:a16="http://schemas.microsoft.com/office/drawing/2014/main" id="{FFCA379A-FFA6-4179-AD94-3B9D20DBAA50}"/>
              </a:ext>
            </a:extLst>
          </p:cNvPr>
          <p:cNvSpPr>
            <a:spLocks noGrp="1"/>
          </p:cNvSpPr>
          <p:nvPr>
            <p:ph type="body" sz="quarter" idx="13"/>
          </p:nvPr>
        </p:nvSpPr>
        <p:spPr>
          <a:xfrm>
            <a:off x="5497924" y="2359592"/>
            <a:ext cx="1604112" cy="2138816"/>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8" name="Text Placeholder 3">
            <a:extLst>
              <a:ext uri="{FF2B5EF4-FFF2-40B4-BE49-F238E27FC236}">
                <a16:creationId xmlns="" xmlns:a16="http://schemas.microsoft.com/office/drawing/2014/main" id="{86EE9769-6679-49C8-860D-5CACDB09DBD2}"/>
              </a:ext>
            </a:extLst>
          </p:cNvPr>
          <p:cNvSpPr>
            <a:spLocks noGrp="1"/>
          </p:cNvSpPr>
          <p:nvPr>
            <p:ph type="body" sz="quarter" idx="14"/>
          </p:nvPr>
        </p:nvSpPr>
        <p:spPr>
          <a:xfrm>
            <a:off x="7225906" y="2359592"/>
            <a:ext cx="1604112" cy="2138816"/>
          </a:xfrm>
          <a:prstGeom prst="ellipse">
            <a:avLst/>
          </a:prstGeom>
          <a:solidFill>
            <a:srgbClr val="243A5E"/>
          </a:solidFill>
        </p:spPr>
        <p:txBody>
          <a:bodyPr tIns="0" rIns="0" bIns="0" anchor="ctr">
            <a:noAutofit/>
          </a:bodyPr>
          <a:lstStyle>
            <a:lvl1pPr algn="ctr">
              <a:defRPr sz="1800">
                <a:solidFill>
                  <a:schemeClr val="bg1"/>
                </a:solidFill>
              </a:defRPr>
            </a:lvl1pPr>
          </a:lstStyle>
          <a:p>
            <a:pPr lvl="0"/>
            <a:r>
              <a:rPr lang="en-US"/>
              <a:t>Click to edit Master text styles</a:t>
            </a:r>
          </a:p>
        </p:txBody>
      </p:sp>
      <p:sp>
        <p:nvSpPr>
          <p:cNvPr id="10" name="Footer Placeholder 1">
            <a:extLst>
              <a:ext uri="{FF2B5EF4-FFF2-40B4-BE49-F238E27FC236}">
                <a16:creationId xmlns="" xmlns:a16="http://schemas.microsoft.com/office/drawing/2014/main" id="{557B6B4B-EEB3-4D96-BE6F-33AB2C52662B}"/>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8562228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2B1E50-1996-483F-BDD0-DE09A68472A4}"/>
              </a:ext>
            </a:extLst>
          </p:cNvPr>
          <p:cNvSpPr>
            <a:spLocks noGrp="1"/>
          </p:cNvSpPr>
          <p:nvPr>
            <p:ph type="title" hasCustomPrompt="1"/>
          </p:nvPr>
        </p:nvSpPr>
        <p:spPr>
          <a:xfrm>
            <a:off x="313982" y="440494"/>
            <a:ext cx="8505951"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 xmlns:a16="http://schemas.microsoft.com/office/drawing/2014/main" id="{D788E95C-185C-4F8A-8DE9-0DDAEC21C04E}"/>
              </a:ext>
            </a:extLst>
          </p:cNvPr>
          <p:cNvSpPr>
            <a:spLocks noGrp="1"/>
          </p:cNvSpPr>
          <p:nvPr>
            <p:ph sz="quarter" idx="10"/>
          </p:nvPr>
        </p:nvSpPr>
        <p:spPr>
          <a:xfrm>
            <a:off x="313982" y="1457325"/>
            <a:ext cx="8515693" cy="1600182"/>
          </a:xfrm>
          <a:prstGeom prst="rect">
            <a:avLst/>
          </a:prstGeom>
        </p:spPr>
        <p:txBody>
          <a:bodyPr lIns="0" rIns="0"/>
          <a:lstStyle>
            <a:lvl1pPr>
              <a:defRPr/>
            </a:lvl1pPr>
            <a:lvl2pPr>
              <a:defRPr lang="en-US" sz="1500" kern="1200" spc="0" baseline="0" dirty="0" smtClean="0">
                <a:solidFill>
                  <a:schemeClr val="tx1"/>
                </a:solidFill>
                <a:latin typeface="+mn-lt"/>
                <a:ea typeface="+mn-ea"/>
                <a:cs typeface="+mn-cs"/>
              </a:defRPr>
            </a:lvl2pPr>
          </a:lstStyle>
          <a:p>
            <a:pPr marL="0" marR="0" lvl="0" indent="0" algn="l" defTabSz="685775" rtl="0" eaLnBrk="1" fontAlgn="auto" latinLnBrk="0" hangingPunct="1">
              <a:lnSpc>
                <a:spcPct val="100000"/>
              </a:lnSpc>
              <a:spcBef>
                <a:spcPts val="294"/>
              </a:spcBef>
              <a:spcAft>
                <a:spcPts val="441"/>
              </a:spcAft>
              <a:buClrTx/>
              <a:buSzPct val="90000"/>
              <a:buFontTx/>
              <a:buNone/>
              <a:tabLst/>
            </a:pPr>
            <a:r>
              <a:rPr lang="en-US"/>
              <a:t>Click to edit Master text styles</a:t>
            </a:r>
          </a:p>
          <a:p>
            <a:pPr marL="0" marR="0" lvl="1" indent="0" algn="l" defTabSz="685775" rtl="0" eaLnBrk="1" fontAlgn="auto" latinLnBrk="0" hangingPunct="1">
              <a:lnSpc>
                <a:spcPct val="100000"/>
              </a:lnSpc>
              <a:spcBef>
                <a:spcPts val="294"/>
              </a:spcBef>
              <a:spcAft>
                <a:spcPts val="441"/>
              </a:spcAft>
              <a:buClrTx/>
              <a:buSzPct val="90000"/>
              <a:buFontTx/>
              <a:buNone/>
              <a:tabLst/>
            </a:pPr>
            <a:r>
              <a:rPr lang="en-US"/>
              <a:t>Second level</a:t>
            </a:r>
          </a:p>
          <a:p>
            <a:pPr marL="0" marR="0" lvl="2" indent="0" algn="l" defTabSz="685775" rtl="0" eaLnBrk="1" fontAlgn="auto" latinLnBrk="0" hangingPunct="1">
              <a:lnSpc>
                <a:spcPct val="100000"/>
              </a:lnSpc>
              <a:spcBef>
                <a:spcPts val="294"/>
              </a:spcBef>
              <a:spcAft>
                <a:spcPts val="441"/>
              </a:spcAft>
              <a:buClrTx/>
              <a:buSzPct val="90000"/>
              <a:buFontTx/>
              <a:buNone/>
              <a:tabLst/>
            </a:pPr>
            <a:r>
              <a:rPr lang="en-US"/>
              <a:t>Third level</a:t>
            </a:r>
          </a:p>
          <a:p>
            <a:pPr marL="0" marR="0" lvl="3" indent="0" algn="l" defTabSz="685775" rtl="0" eaLnBrk="1" fontAlgn="auto" latinLnBrk="0" hangingPunct="1">
              <a:lnSpc>
                <a:spcPct val="100000"/>
              </a:lnSpc>
              <a:spcBef>
                <a:spcPts val="294"/>
              </a:spcBef>
              <a:spcAft>
                <a:spcPts val="441"/>
              </a:spcAft>
              <a:buClrTx/>
              <a:buSzPct val="90000"/>
              <a:buFontTx/>
              <a:buNone/>
              <a:tabLst/>
            </a:pPr>
            <a:r>
              <a:rPr lang="en-US"/>
              <a:t>Fourth level</a:t>
            </a:r>
          </a:p>
          <a:p>
            <a:pPr marL="0" marR="0" lvl="4" indent="0" algn="l" defTabSz="685775" rtl="0" eaLnBrk="1" fontAlgn="auto" latinLnBrk="0" hangingPunct="1">
              <a:lnSpc>
                <a:spcPct val="100000"/>
              </a:lnSpc>
              <a:spcBef>
                <a:spcPts val="294"/>
              </a:spcBef>
              <a:spcAft>
                <a:spcPts val="441"/>
              </a:spcAft>
              <a:buClrTx/>
              <a:buSzPct val="90000"/>
              <a:buFontTx/>
              <a:buNone/>
              <a:tabLst/>
            </a:pPr>
            <a:r>
              <a:rPr lang="en-US"/>
              <a:t>Fifth level</a:t>
            </a:r>
          </a:p>
        </p:txBody>
      </p:sp>
      <p:sp>
        <p:nvSpPr>
          <p:cNvPr id="11" name="Footer Placeholder 1">
            <a:extLst>
              <a:ext uri="{FF2B5EF4-FFF2-40B4-BE49-F238E27FC236}">
                <a16:creationId xmlns="" xmlns:a16="http://schemas.microsoft.com/office/drawing/2014/main" id="{D46DE548-3285-4C4B-BE98-A5590C16A7E6}"/>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269075093"/>
      </p:ext>
    </p:extLst>
  </p:cSld>
  <p:clrMapOvr>
    <a:masterClrMapping/>
  </p:clrMapOvr>
  <p:transition>
    <p:fade/>
  </p:transition>
  <p:extLst mod="1">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000C6D-8926-49F1-8719-6EA600510E41}"/>
              </a:ext>
            </a:extLst>
          </p:cNvPr>
          <p:cNvSpPr>
            <a:spLocks noGrp="1"/>
          </p:cNvSpPr>
          <p:nvPr>
            <p:ph type="title" hasCustomPrompt="1"/>
          </p:nvPr>
        </p:nvSpPr>
        <p:spPr>
          <a:xfrm>
            <a:off x="313982" y="440494"/>
            <a:ext cx="8505951"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 xmlns:a16="http://schemas.microsoft.com/office/drawing/2014/main" id="{86B7993F-2CF5-4383-8448-366538173E81}"/>
              </a:ext>
            </a:extLst>
          </p:cNvPr>
          <p:cNvSpPr>
            <a:spLocks noGrp="1"/>
          </p:cNvSpPr>
          <p:nvPr>
            <p:ph type="body" sz="quarter" idx="10" hasCustomPrompt="1"/>
          </p:nvPr>
        </p:nvSpPr>
        <p:spPr>
          <a:xfrm>
            <a:off x="313983" y="1457326"/>
            <a:ext cx="8515693" cy="1569660"/>
          </a:xfrm>
          <a:prstGeom prst="rect">
            <a:avLst/>
          </a:prstGeom>
          <a:ln w="19050">
            <a:solidFill>
              <a:schemeClr val="accent1"/>
            </a:solidFill>
          </a:ln>
        </p:spPr>
        <p:txBody>
          <a:bodyPr lIns="137160" tIns="91440" rIns="137160"/>
          <a:lstStyle>
            <a:lvl1pPr>
              <a:defRPr sz="15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 xmlns:a16="http://schemas.microsoft.com/office/drawing/2014/main" id="{CC29DFB0-EA8D-4603-A484-D9FB4215E01F}"/>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297321150"/>
      </p:ext>
    </p:extLst>
  </p:cSld>
  <p:clrMapOvr>
    <a:masterClrMapping/>
  </p:clrMapOvr>
  <p:transition>
    <p:fade/>
  </p:transition>
  <p:extLst mod="1">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427730-B186-4E09-8CC9-E0BAF08258EE}"/>
              </a:ext>
            </a:extLst>
          </p:cNvPr>
          <p:cNvSpPr>
            <a:spLocks noGrp="1"/>
          </p:cNvSpPr>
          <p:nvPr>
            <p:ph type="title" hasCustomPrompt="1"/>
          </p:nvPr>
        </p:nvSpPr>
        <p:spPr>
          <a:xfrm>
            <a:off x="313982" y="440494"/>
            <a:ext cx="8505951"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 xmlns:a16="http://schemas.microsoft.com/office/drawing/2014/main" id="{A50C3FC3-08E1-4ECD-93F7-BEA589366B98}"/>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608461278"/>
      </p:ext>
    </p:extLst>
  </p:cSld>
  <p:clrMapOvr>
    <a:masterClrMapping/>
  </p:clrMapOvr>
  <p:transition>
    <p:fade/>
  </p:transition>
  <p:extLst mod="1">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 xmlns:a16="http://schemas.microsoft.com/office/drawing/2014/main" id="{762476EC-9914-4A4C-8D42-063DEFA33690}"/>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165937203"/>
      </p:ext>
    </p:extLst>
  </p:cSld>
  <p:clrMapOvr>
    <a:masterClrMapping/>
  </p:clrMapOvr>
  <p:transition>
    <p:fade/>
  </p:transition>
  <p:extLst mod="1">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0778F8-A242-4E29-962E-0728AB843B8D}"/>
              </a:ext>
            </a:extLst>
          </p:cNvPr>
          <p:cNvSpPr>
            <a:spLocks noGrp="1"/>
          </p:cNvSpPr>
          <p:nvPr>
            <p:ph type="title" hasCustomPrompt="1"/>
          </p:nvPr>
        </p:nvSpPr>
        <p:spPr>
          <a:xfrm>
            <a:off x="313982" y="440494"/>
            <a:ext cx="8505951"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 xmlns:a16="http://schemas.microsoft.com/office/drawing/2014/main" id="{EE367760-C9B3-4BF6-9116-4A4C9C423335}"/>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234541040"/>
      </p:ext>
    </p:extLst>
  </p:cSld>
  <p:clrMapOvr>
    <a:masterClrMapping/>
  </p:clrMapOvr>
  <p:transition>
    <p:fade/>
  </p:transition>
  <p:extLst mod="1">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7" name="Text Placeholder 6">
            <a:extLst>
              <a:ext uri="{FF2B5EF4-FFF2-40B4-BE49-F238E27FC236}">
                <a16:creationId xmlns="" xmlns:a16="http://schemas.microsoft.com/office/drawing/2014/main" id="{D2BCC9BD-7254-4C63-A841-78F2C1DF0347}"/>
              </a:ext>
            </a:extLst>
          </p:cNvPr>
          <p:cNvSpPr>
            <a:spLocks noGrp="1"/>
          </p:cNvSpPr>
          <p:nvPr>
            <p:ph type="body" sz="quarter" idx="12"/>
          </p:nvPr>
        </p:nvSpPr>
        <p:spPr>
          <a:xfrm>
            <a:off x="313982" y="1456896"/>
            <a:ext cx="4184199" cy="1329851"/>
          </a:xfrm>
          <a:prstGeom prst="rect">
            <a:avLst/>
          </a:prstGeom>
          <a:solidFill>
            <a:schemeClr val="bg1">
              <a:lumMod val="95000"/>
            </a:schemeClr>
          </a:solidFill>
        </p:spPr>
        <p:txBody>
          <a:bodyPr lIns="137160" tIns="91440" rIns="137160"/>
          <a:lstStyle>
            <a:lvl1pPr>
              <a:defRPr sz="1500"/>
            </a:lvl1pPr>
            <a:lvl2pPr>
              <a:defRPr sz="1350"/>
            </a:lvl2pPr>
            <a:lvl3pPr>
              <a:defRPr sz="1050"/>
            </a:lvl3pPr>
            <a:lvl4pPr>
              <a:defRPr sz="105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 xmlns:a16="http://schemas.microsoft.com/office/drawing/2014/main" id="{45104354-AF0E-4A96-9534-75C5707022FA}"/>
              </a:ext>
            </a:extLst>
          </p:cNvPr>
          <p:cNvSpPr>
            <a:spLocks noGrp="1"/>
          </p:cNvSpPr>
          <p:nvPr>
            <p:ph type="body" sz="quarter" idx="13"/>
          </p:nvPr>
        </p:nvSpPr>
        <p:spPr>
          <a:xfrm>
            <a:off x="4672012" y="1456896"/>
            <a:ext cx="4157663" cy="1329851"/>
          </a:xfrm>
          <a:prstGeom prst="rect">
            <a:avLst/>
          </a:prstGeom>
          <a:solidFill>
            <a:schemeClr val="bg1">
              <a:lumMod val="95000"/>
            </a:schemeClr>
          </a:solidFill>
        </p:spPr>
        <p:txBody>
          <a:bodyPr lIns="137160" tIns="91440" rIns="137160"/>
          <a:lstStyle>
            <a:lvl1pPr>
              <a:defRPr sz="1500"/>
            </a:lvl1pPr>
            <a:lvl2pPr>
              <a:defRPr sz="1350"/>
            </a:lvl2pPr>
            <a:lvl3pPr>
              <a:defRPr sz="1050"/>
            </a:lvl3pPr>
            <a:lvl4pPr>
              <a:defRPr sz="105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 xmlns:a16="http://schemas.microsoft.com/office/drawing/2014/main" id="{D7B20489-E10E-436F-9A55-5179A38A07C0}"/>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9905441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44CDF7-E9D2-499B-957A-1F2A32ECACFC}"/>
              </a:ext>
            </a:extLst>
          </p:cNvPr>
          <p:cNvSpPr>
            <a:spLocks noGrp="1"/>
          </p:cNvSpPr>
          <p:nvPr>
            <p:ph type="title" hasCustomPrompt="1"/>
          </p:nvPr>
        </p:nvSpPr>
        <p:spPr>
          <a:xfrm>
            <a:off x="313982" y="440494"/>
            <a:ext cx="8505951"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 xmlns:a16="http://schemas.microsoft.com/office/drawing/2014/main" id="{8459F5A8-FE59-485F-B66B-B588C6FC5A12}"/>
              </a:ext>
            </a:extLst>
          </p:cNvPr>
          <p:cNvSpPr>
            <a:spLocks noGrp="1"/>
          </p:cNvSpPr>
          <p:nvPr>
            <p:ph type="body" sz="quarter" idx="10"/>
          </p:nvPr>
        </p:nvSpPr>
        <p:spPr>
          <a:xfrm>
            <a:off x="313983" y="1457325"/>
            <a:ext cx="8515693" cy="1497589"/>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 xmlns:a16="http://schemas.microsoft.com/office/drawing/2014/main" id="{4AB14B75-E6F5-49E7-9565-CB0BD8C80FC5}"/>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3887840875"/>
      </p:ext>
    </p:extLst>
  </p:cSld>
  <p:clrMapOvr>
    <a:masterClrMapping/>
  </p:clrMapOvr>
  <p:transition>
    <p:fade/>
  </p:transition>
  <p:extLst mod="1">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7ECB27-79A4-4C4B-A5AA-09D7B8C301AE}" type="datetime1">
              <a:rPr lang="en-US" smtClean="0"/>
              <a:t>3/28/2022</a:t>
            </a:fld>
            <a:endParaRPr lang="en-US"/>
          </a:p>
        </p:txBody>
      </p:sp>
      <p:sp>
        <p:nvSpPr>
          <p:cNvPr id="6" name="Footer Placeholder 5"/>
          <p:cNvSpPr>
            <a:spLocks noGrp="1"/>
          </p:cNvSpPr>
          <p:nvPr>
            <p:ph type="ftr" sz="quarter" idx="11"/>
          </p:nvPr>
        </p:nvSpPr>
        <p:spPr/>
        <p:txBody>
          <a:bodyPr/>
          <a:lstStyle/>
          <a:p>
            <a:r>
              <a:rPr lang="en-US" smtClean="0"/>
              <a:t>CS ZG525 / CSI ZG525/ ES ZG526: ADVANCED COMPUTER NETWORKS</a:t>
            </a:r>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9066382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A74CBFC5-126D-4E5D-BA79-A65662FA3631}"/>
              </a:ext>
            </a:extLst>
          </p:cNvPr>
          <p:cNvSpPr>
            <a:spLocks noGrp="1"/>
          </p:cNvSpPr>
          <p:nvPr>
            <p:ph type="title"/>
          </p:nvPr>
        </p:nvSpPr>
        <p:spPr>
          <a:xfrm>
            <a:off x="313982" y="440494"/>
            <a:ext cx="8505951" cy="642840"/>
          </a:xfrm>
          <a:prstGeom prst="rect">
            <a:avLst/>
          </a:prstGeom>
        </p:spPr>
        <p:txBody>
          <a:bodyPr/>
          <a:lstStyle/>
          <a:p>
            <a:r>
              <a:rPr lang="en-US"/>
              <a:t>Click to edit Master title style</a:t>
            </a:r>
          </a:p>
        </p:txBody>
      </p:sp>
      <p:sp>
        <p:nvSpPr>
          <p:cNvPr id="4" name="Text Placeholder 3">
            <a:extLst>
              <a:ext uri="{FF2B5EF4-FFF2-40B4-BE49-F238E27FC236}">
                <a16:creationId xmlns="" xmlns:a16="http://schemas.microsoft.com/office/drawing/2014/main" id="{DB521330-4B4A-4C5F-85CF-D5CBC2772D39}"/>
              </a:ext>
            </a:extLst>
          </p:cNvPr>
          <p:cNvSpPr>
            <a:spLocks noGrp="1"/>
          </p:cNvSpPr>
          <p:nvPr>
            <p:ph type="body" sz="quarter" idx="10" hasCustomPrompt="1"/>
          </p:nvPr>
        </p:nvSpPr>
        <p:spPr>
          <a:xfrm>
            <a:off x="313982" y="1083334"/>
            <a:ext cx="8505951" cy="323165"/>
          </a:xfrm>
          <a:prstGeom prst="rect">
            <a:avLst/>
          </a:prstGeom>
        </p:spPr>
        <p:txBody>
          <a:bodyPr lIns="0" tIns="45720" rIns="0" bIns="45720"/>
          <a:lstStyle>
            <a:lvl1pPr>
              <a:defRPr sz="15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 xmlns:a16="http://schemas.microsoft.com/office/drawing/2014/main" id="{8C54D713-4A25-4AF4-BCFA-A4890754311D}"/>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0061899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10" name="Text Placeholder 9">
            <a:extLst>
              <a:ext uri="{FF2B5EF4-FFF2-40B4-BE49-F238E27FC236}">
                <a16:creationId xmlns="" xmlns:a16="http://schemas.microsoft.com/office/drawing/2014/main" id="{11B26042-856B-4C9B-AE67-D8165C9BFEDC}"/>
              </a:ext>
            </a:extLst>
          </p:cNvPr>
          <p:cNvSpPr>
            <a:spLocks noGrp="1"/>
          </p:cNvSpPr>
          <p:nvPr>
            <p:ph type="body" sz="quarter" idx="15"/>
          </p:nvPr>
        </p:nvSpPr>
        <p:spPr>
          <a:xfrm>
            <a:off x="313982" y="1456896"/>
            <a:ext cx="4184199" cy="1028487"/>
          </a:xfrm>
          <a:prstGeom prst="rect">
            <a:avLst/>
          </a:prstGeom>
          <a:solidFill>
            <a:schemeClr val="bg1">
              <a:lumMod val="95000"/>
            </a:schemeClr>
          </a:solidFill>
        </p:spPr>
        <p:txBody>
          <a:bodyPr wrap="square" lIns="137160" tIns="91440" rIns="137160">
            <a:spAutoFit/>
          </a:bodyPr>
          <a:lstStyle>
            <a:lvl1pPr>
              <a:defRPr sz="1800"/>
            </a:lvl1pPr>
            <a:lvl3pPr marL="257175" indent="-171450">
              <a:buFont typeface="Arial" panose="020B0604020202020204" pitchFamily="34" charset="0"/>
              <a:buChar char="•"/>
              <a:defRPr/>
            </a:lvl3pPr>
            <a:lvl4pPr marL="257175" indent="-171450">
              <a:buFont typeface="Arial" panose="020B0604020202020204" pitchFamily="34" charset="0"/>
              <a:buChar char="•"/>
              <a:defRPr/>
            </a:lvl4pPr>
            <a:lvl5pPr marL="257175"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 xmlns:a16="http://schemas.microsoft.com/office/drawing/2014/main" id="{9A37ADC6-B611-40D4-8A03-51AD20762D13}"/>
              </a:ext>
            </a:extLst>
          </p:cNvPr>
          <p:cNvSpPr>
            <a:spLocks noGrp="1"/>
          </p:cNvSpPr>
          <p:nvPr>
            <p:ph type="body" sz="quarter" idx="16"/>
          </p:nvPr>
        </p:nvSpPr>
        <p:spPr>
          <a:xfrm>
            <a:off x="4662691" y="1456896"/>
            <a:ext cx="4158005" cy="1028487"/>
          </a:xfrm>
          <a:prstGeom prst="rect">
            <a:avLst/>
          </a:prstGeom>
          <a:solidFill>
            <a:schemeClr val="bg1">
              <a:lumMod val="95000"/>
            </a:schemeClr>
          </a:solidFill>
        </p:spPr>
        <p:txBody>
          <a:bodyPr lIns="137160" tIns="91440" rIns="137160">
            <a:spAutoFit/>
          </a:bodyPr>
          <a:lstStyle>
            <a:lvl1pPr>
              <a:defRPr sz="1800"/>
            </a:lvl1pPr>
            <a:lvl3pPr marL="257175" indent="-171450">
              <a:buFont typeface="Arial" panose="020B0604020202020204" pitchFamily="34" charset="0"/>
              <a:buChar char="•"/>
              <a:defRPr lang="en-US" sz="1350" kern="1200" spc="0" baseline="0" dirty="0" smtClean="0">
                <a:solidFill>
                  <a:schemeClr val="tx1"/>
                </a:solidFill>
                <a:latin typeface="+mn-lt"/>
                <a:ea typeface="+mn-ea"/>
                <a:cs typeface="+mn-cs"/>
              </a:defRPr>
            </a:lvl3pPr>
            <a:lvl4pPr marL="257175" indent="-171450">
              <a:buFont typeface="Arial" panose="020B0604020202020204" pitchFamily="34" charset="0"/>
              <a:buChar char="•"/>
              <a:defRPr/>
            </a:lvl4pPr>
            <a:lvl5pPr marL="257175"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 xmlns:a16="http://schemas.microsoft.com/office/drawing/2014/main" id="{4D18DD19-84C1-423C-9061-7A04BBDE37A9}"/>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143163835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8" name="Text Placeholder 7">
            <a:extLst>
              <a:ext uri="{FF2B5EF4-FFF2-40B4-BE49-F238E27FC236}">
                <a16:creationId xmlns="" xmlns:a16="http://schemas.microsoft.com/office/drawing/2014/main" id="{588AB4B6-D71A-4E7E-A4DC-4E0DAEB462DE}"/>
              </a:ext>
            </a:extLst>
          </p:cNvPr>
          <p:cNvSpPr>
            <a:spLocks noGrp="1"/>
          </p:cNvSpPr>
          <p:nvPr>
            <p:ph type="body" sz="quarter" idx="13"/>
          </p:nvPr>
        </p:nvSpPr>
        <p:spPr>
          <a:xfrm>
            <a:off x="313850" y="1456897"/>
            <a:ext cx="4046220" cy="1028487"/>
          </a:xfrm>
          <a:prstGeom prst="rect">
            <a:avLst/>
          </a:prstGeom>
        </p:spPr>
        <p:txBody>
          <a:bodyPr lIns="0" tIns="91440" rIns="0">
            <a:spAutoFit/>
          </a:bodyPr>
          <a:lstStyle>
            <a:lvl1pPr>
              <a:defRPr sz="1800"/>
            </a:lvl1pPr>
            <a:lvl2pPr marL="171450" indent="-171450">
              <a:buFont typeface="Arial" panose="020B0604020202020204" pitchFamily="34" charset="0"/>
              <a:buChar char="•"/>
              <a:defRPr lang="en-US" sz="1500" kern="1200" spc="0" baseline="0" dirty="0">
                <a:solidFill>
                  <a:schemeClr val="tx1"/>
                </a:solidFill>
                <a:latin typeface="+mn-lt"/>
                <a:ea typeface="+mn-ea"/>
                <a:cs typeface="+mn-cs"/>
              </a:defRPr>
            </a:lvl2pPr>
            <a:lvl3pPr marL="428625" indent="-171450">
              <a:buFont typeface="Arial" panose="020B0604020202020204" pitchFamily="34" charset="0"/>
              <a:buChar char="‒"/>
              <a:defRPr/>
            </a:lvl3pPr>
            <a:lvl4pPr marL="171450" indent="0">
              <a:defRPr/>
            </a:lvl4pPr>
            <a:lvl5pPr marL="17145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 xmlns:a16="http://schemas.microsoft.com/office/drawing/2014/main" id="{59500235-F506-479A-8FC5-E0FA2D9B07C5}"/>
              </a:ext>
              <a:ext uri="{C183D7F6-B498-43B3-948B-1728B52AA6E4}">
                <adec:decorative xmlns="" xmlns:adec="http://schemas.microsoft.com/office/drawing/2017/decorative" val="1"/>
              </a:ext>
            </a:extLst>
          </p:cNvPr>
          <p:cNvCxnSpPr>
            <a:cxnSpLocks/>
          </p:cNvCxnSpPr>
          <p:nvPr/>
        </p:nvCxnSpPr>
        <p:spPr>
          <a:xfrm>
            <a:off x="4566958"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 xmlns:a16="http://schemas.microsoft.com/office/drawing/2014/main" id="{D559A0EC-5ADC-4A1D-99D3-F1FD1CB25EFC}"/>
              </a:ext>
            </a:extLst>
          </p:cNvPr>
          <p:cNvSpPr>
            <a:spLocks noGrp="1"/>
          </p:cNvSpPr>
          <p:nvPr>
            <p:ph type="body" sz="quarter" idx="14"/>
          </p:nvPr>
        </p:nvSpPr>
        <p:spPr>
          <a:xfrm>
            <a:off x="4773713" y="1456897"/>
            <a:ext cx="4046220" cy="1028487"/>
          </a:xfrm>
          <a:prstGeom prst="rect">
            <a:avLst/>
          </a:prstGeom>
        </p:spPr>
        <p:txBody>
          <a:bodyPr lIns="0" tIns="91440" rIns="0">
            <a:spAutoFit/>
          </a:bodyPr>
          <a:lstStyle>
            <a:lvl1pPr>
              <a:defRPr sz="1800"/>
            </a:lvl1pPr>
            <a:lvl2pPr marL="171450" indent="-171450">
              <a:buFont typeface="Arial" panose="020B0604020202020204" pitchFamily="34" charset="0"/>
              <a:buChar char="•"/>
              <a:defRPr sz="1500"/>
            </a:lvl2pPr>
            <a:lvl3pPr marL="471488" indent="-214313">
              <a:defRPr lang="en-US" sz="1350" kern="1200" spc="0" baseline="0" dirty="0">
                <a:solidFill>
                  <a:schemeClr val="tx1"/>
                </a:solidFill>
                <a:latin typeface="+mn-lt"/>
                <a:ea typeface="+mn-ea"/>
                <a:cs typeface="+mn-cs"/>
              </a:defRPr>
            </a:lvl3pPr>
            <a:lvl4pPr marL="171450" indent="0">
              <a:defRPr/>
            </a:lvl4pPr>
            <a:lvl5pPr marL="17145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 xmlns:a16="http://schemas.microsoft.com/office/drawing/2014/main" id="{33B916B7-8152-49FF-A164-7DD23659B560}"/>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87699633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048C836-D6EA-47AA-B133-C4C5DAB392CF}"/>
              </a:ext>
            </a:extLst>
          </p:cNvPr>
          <p:cNvSpPr>
            <a:spLocks noGrp="1"/>
          </p:cNvSpPr>
          <p:nvPr>
            <p:ph type="title"/>
          </p:nvPr>
        </p:nvSpPr>
        <p:spPr>
          <a:xfrm>
            <a:off x="313982" y="440494"/>
            <a:ext cx="8505951" cy="680196"/>
          </a:xfrm>
          <a:prstGeom prst="rect">
            <a:avLst/>
          </a:prstGeom>
        </p:spPr>
        <p:txBody>
          <a:bodyPr/>
          <a:lstStyle/>
          <a:p>
            <a:r>
              <a:rPr lang="en-US"/>
              <a:t>Click to edit Master title style</a:t>
            </a:r>
          </a:p>
        </p:txBody>
      </p:sp>
      <p:sp>
        <p:nvSpPr>
          <p:cNvPr id="10" name="Text Placeholder 9">
            <a:extLst>
              <a:ext uri="{FF2B5EF4-FFF2-40B4-BE49-F238E27FC236}">
                <a16:creationId xmlns="" xmlns:a16="http://schemas.microsoft.com/office/drawing/2014/main" id="{AA943840-546C-404E-809E-352FCE17B65F}"/>
              </a:ext>
            </a:extLst>
          </p:cNvPr>
          <p:cNvSpPr>
            <a:spLocks noGrp="1"/>
          </p:cNvSpPr>
          <p:nvPr>
            <p:ph type="body" sz="quarter" idx="13"/>
          </p:nvPr>
        </p:nvSpPr>
        <p:spPr>
          <a:xfrm>
            <a:off x="313850" y="1456897"/>
            <a:ext cx="4046220" cy="1028487"/>
          </a:xfrm>
          <a:prstGeom prst="rect">
            <a:avLst/>
          </a:prstGeom>
        </p:spPr>
        <p:txBody>
          <a:bodyPr lIns="0" tIns="91440" rIns="0"/>
          <a:lstStyle>
            <a:lvl1pPr>
              <a:defRPr sz="1800"/>
            </a:lvl1pPr>
            <a:lvl2pPr>
              <a:defRPr sz="1500"/>
            </a:lvl2pPr>
            <a:lvl3pPr marL="304800" indent="-214313">
              <a:defRPr lang="en-US" sz="135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 xmlns:a16="http://schemas.microsoft.com/office/drawing/2014/main" id="{59500235-F506-479A-8FC5-E0FA2D9B07C5}"/>
              </a:ext>
              <a:ext uri="{C183D7F6-B498-43B3-948B-1728B52AA6E4}">
                <adec:decorative xmlns="" xmlns:adec="http://schemas.microsoft.com/office/drawing/2017/decorative" val="1"/>
              </a:ext>
            </a:extLst>
          </p:cNvPr>
          <p:cNvCxnSpPr>
            <a:cxnSpLocks/>
          </p:cNvCxnSpPr>
          <p:nvPr/>
        </p:nvCxnSpPr>
        <p:spPr>
          <a:xfrm>
            <a:off x="4566957" y="1611251"/>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 xmlns:a16="http://schemas.microsoft.com/office/drawing/2014/main" id="{DA872E0C-8851-4885-B5B2-7B1AB1EFE27F}"/>
              </a:ext>
            </a:extLst>
          </p:cNvPr>
          <p:cNvSpPr>
            <a:spLocks noGrp="1"/>
          </p:cNvSpPr>
          <p:nvPr>
            <p:ph type="body" sz="quarter" idx="14"/>
          </p:nvPr>
        </p:nvSpPr>
        <p:spPr>
          <a:xfrm>
            <a:off x="4773846" y="1456897"/>
            <a:ext cx="4056173" cy="1028487"/>
          </a:xfrm>
          <a:prstGeom prst="rect">
            <a:avLst/>
          </a:prstGeom>
        </p:spPr>
        <p:txBody>
          <a:bodyPr lIns="0" tIns="91440" rIns="0"/>
          <a:lstStyle>
            <a:lvl1pPr>
              <a:defRPr sz="1800"/>
            </a:lvl1pPr>
            <a:lvl2pPr>
              <a:defRPr sz="1500"/>
            </a:lvl2pPr>
            <a:lvl3pPr marL="257175" indent="-166688">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 xmlns:a16="http://schemas.microsoft.com/office/drawing/2014/main" id="{9E636679-D287-455E-9B40-9D596B9809AD}"/>
              </a:ext>
            </a:extLst>
          </p:cNvPr>
          <p:cNvSpPr txBox="1">
            <a:spLocks/>
          </p:cNvSpPr>
          <p:nvPr/>
        </p:nvSpPr>
        <p:spPr>
          <a:xfrm>
            <a:off x="3028950" y="6616207"/>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t>© Copyright Microsoft Corporation. All rights reserved.</a:t>
            </a:r>
          </a:p>
        </p:txBody>
      </p:sp>
    </p:spTree>
    <p:extLst>
      <p:ext uri="{BB962C8B-B14F-4D97-AF65-F5344CB8AC3E}">
        <p14:creationId xmlns:p14="http://schemas.microsoft.com/office/powerpoint/2010/main" val="220341368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8830E1E-F06E-469F-9154-F8DEA4B068FE}"/>
              </a:ext>
            </a:extLst>
          </p:cNvPr>
          <p:cNvSpPr txBox="1">
            <a:spLocks/>
          </p:cNvSpPr>
          <p:nvPr/>
        </p:nvSpPr>
        <p:spPr>
          <a:xfrm>
            <a:off x="3028950" y="656858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solidFill>
                  <a:srgbClr val="FFFFFF"/>
                </a:solidFill>
              </a:rPr>
              <a:t>© Copyright Microsoft Corporation. All rights reserved.</a:t>
            </a:r>
          </a:p>
        </p:txBody>
      </p:sp>
      <p:pic>
        <p:nvPicPr>
          <p:cNvPr id="3" name="图片 2" descr="图形用户界面&#10;&#10;中度可信度描述已自动生成">
            <a:extLst>
              <a:ext uri="{FF2B5EF4-FFF2-40B4-BE49-F238E27FC236}">
                <a16:creationId xmlns="" xmlns:a16="http://schemas.microsoft.com/office/drawing/2014/main" id="{3F4E0652-F29D-4D03-92C7-CD759431CD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65" y="159400"/>
            <a:ext cx="2165809" cy="872047"/>
          </a:xfrm>
          <a:prstGeom prst="rect">
            <a:avLst/>
          </a:prstGeom>
        </p:spPr>
      </p:pic>
    </p:spTree>
    <p:extLst>
      <p:ext uri="{BB962C8B-B14F-4D97-AF65-F5344CB8AC3E}">
        <p14:creationId xmlns:p14="http://schemas.microsoft.com/office/powerpoint/2010/main" val="14774950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302B9254-503D-8F44-9D4B-18675DFDE809}"/>
              </a:ext>
            </a:extLst>
          </p:cNvPr>
          <p:cNvSpPr>
            <a:spLocks noGrp="1"/>
          </p:cNvSpPr>
          <p:nvPr>
            <p:ph type="title" hasCustomPrompt="1"/>
          </p:nvPr>
        </p:nvSpPr>
        <p:spPr>
          <a:xfrm>
            <a:off x="321511" y="1457325"/>
            <a:ext cx="8508164" cy="701675"/>
          </a:xfrm>
          <a:prstGeom prst="rect">
            <a:avLst/>
          </a:prstGeom>
          <a:noFill/>
        </p:spPr>
        <p:txBody>
          <a:bodyPr lIns="0" tIns="0" rIns="0" bIns="182880" anchor="t" anchorCtr="0"/>
          <a:lstStyle>
            <a:lvl1pPr>
              <a:defRPr sz="2400" strike="noStrike" spc="-37" baseline="0">
                <a:solidFill>
                  <a:schemeClr val="bg2"/>
                </a:solidFill>
              </a:defRPr>
            </a:lvl1pPr>
          </a:lstStyle>
          <a:p>
            <a:r>
              <a:rPr lang="en-US"/>
              <a:t>Heading goes here</a:t>
            </a:r>
          </a:p>
        </p:txBody>
      </p:sp>
      <p:sp>
        <p:nvSpPr>
          <p:cNvPr id="12" name="Text Placeholder 10">
            <a:extLst>
              <a:ext uri="{FF2B5EF4-FFF2-40B4-BE49-F238E27FC236}">
                <a16:creationId xmlns="" xmlns:a16="http://schemas.microsoft.com/office/drawing/2014/main" id="{2D6C119F-8C39-DF40-90FE-09B7E3ECDBE0}"/>
              </a:ext>
            </a:extLst>
          </p:cNvPr>
          <p:cNvSpPr>
            <a:spLocks noGrp="1"/>
          </p:cNvSpPr>
          <p:nvPr>
            <p:ph type="body" sz="quarter" idx="15" hasCustomPrompt="1"/>
          </p:nvPr>
        </p:nvSpPr>
        <p:spPr>
          <a:xfrm>
            <a:off x="331849" y="2159000"/>
            <a:ext cx="8497826" cy="461665"/>
          </a:xfrm>
          <a:prstGeom prst="rect">
            <a:avLst/>
          </a:prstGeom>
        </p:spPr>
        <p:txBody>
          <a:bodyPr/>
          <a:lst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800" kern="1200" spc="-37" baseline="0" dirty="0">
                <a:solidFill>
                  <a:schemeClr val="bg2"/>
                </a:solidFill>
                <a:latin typeface="+mj-lt"/>
                <a:ea typeface="+mn-ea"/>
                <a:cs typeface="+mn-cs"/>
              </a:defRPr>
            </a:lvl1pPr>
            <a:lvl2pPr>
              <a:defRPr sz="1324">
                <a:solidFill>
                  <a:srgbClr val="000000"/>
                </a:solidFill>
              </a:defRPr>
            </a:lvl2pPr>
            <a:lvl3pPr>
              <a:defRPr sz="1029"/>
            </a:lvl3pPr>
            <a:lvl4pPr>
              <a:defRPr sz="1029"/>
            </a:lvl4pPr>
            <a:lvl5pPr>
              <a:defRPr sz="772"/>
            </a:lvl5pPr>
          </a:lstStyle>
          <a:p>
            <a:pPr lvl="0"/>
            <a:r>
              <a:rPr lang="en-US"/>
              <a:t>Text goes here</a:t>
            </a:r>
          </a:p>
        </p:txBody>
      </p:sp>
      <p:pic>
        <p:nvPicPr>
          <p:cNvPr id="4" name="Picture 3" descr="A picture containing drawing&#10;&#10;Description automatically generated">
            <a:extLst>
              <a:ext uri="{FF2B5EF4-FFF2-40B4-BE49-F238E27FC236}">
                <a16:creationId xmlns="" xmlns:a16="http://schemas.microsoft.com/office/drawing/2014/main" id="{5CC1D709-E431-42C5-A75F-9A42EF9954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20" y="85725"/>
            <a:ext cx="1788320" cy="1068717"/>
          </a:xfrm>
          <a:prstGeom prst="rect">
            <a:avLst/>
          </a:prstGeom>
        </p:spPr>
      </p:pic>
      <p:sp>
        <p:nvSpPr>
          <p:cNvPr id="2" name="Footer Placeholder 1">
            <a:extLst>
              <a:ext uri="{FF2B5EF4-FFF2-40B4-BE49-F238E27FC236}">
                <a16:creationId xmlns="" xmlns:a16="http://schemas.microsoft.com/office/drawing/2014/main" id="{CB34F2AE-FCDF-4A97-A628-7BA7ADAEFF03}"/>
              </a:ext>
            </a:extLst>
          </p:cNvPr>
          <p:cNvSpPr txBox="1">
            <a:spLocks/>
          </p:cNvSpPr>
          <p:nvPr/>
        </p:nvSpPr>
        <p:spPr>
          <a:xfrm>
            <a:off x="3028950" y="6568582"/>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775"/>
            <a:r>
              <a:rPr lang="en-US" sz="675" dirty="0">
                <a:solidFill>
                  <a:srgbClr val="FFFFFF"/>
                </a:solidFill>
              </a:rPr>
              <a:t>© Copyright Microsoft Corporation. All rights reserved.</a:t>
            </a:r>
          </a:p>
        </p:txBody>
      </p:sp>
    </p:spTree>
    <p:extLst>
      <p:ext uri="{BB962C8B-B14F-4D97-AF65-F5344CB8AC3E}">
        <p14:creationId xmlns:p14="http://schemas.microsoft.com/office/powerpoint/2010/main" val="1805206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784818F4-A7C9-42A2-B646-A2E7FBFC2C6A}"/>
              </a:ext>
            </a:extLst>
          </p:cNvPr>
          <p:cNvSpPr>
            <a:spLocks noGrp="1"/>
          </p:cNvSpPr>
          <p:nvPr>
            <p:ph type="title" hasCustomPrompt="1"/>
          </p:nvPr>
        </p:nvSpPr>
        <p:spPr>
          <a:xfrm>
            <a:off x="321511" y="2532448"/>
            <a:ext cx="4071702" cy="1793104"/>
          </a:xfrm>
          <a:prstGeom prst="rect">
            <a:avLst/>
          </a:prstGeom>
          <a:noFill/>
        </p:spPr>
        <p:txBody>
          <a:bodyPr lIns="0" tIns="0" rIns="0" bIns="182880" anchor="b" anchorCtr="0"/>
          <a:lstStyle>
            <a:lvl1pPr>
              <a:defRPr sz="3600" strike="noStrike" spc="-37" baseline="0">
                <a:solidFill>
                  <a:srgbClr val="000000"/>
                </a:solidFill>
              </a:defRPr>
            </a:lvl1pPr>
          </a:lstStyle>
          <a:p>
            <a:r>
              <a:rPr lang="en-US"/>
              <a:t>Microsoft Security title</a:t>
            </a:r>
          </a:p>
        </p:txBody>
      </p:sp>
      <p:sp>
        <p:nvSpPr>
          <p:cNvPr id="11" name="Text Placeholder 10">
            <a:extLst>
              <a:ext uri="{FF2B5EF4-FFF2-40B4-BE49-F238E27FC236}">
                <a16:creationId xmlns="" xmlns:a16="http://schemas.microsoft.com/office/drawing/2014/main" id="{87510E4F-289E-4FA9-AD79-BA5DADB74422}"/>
              </a:ext>
            </a:extLst>
          </p:cNvPr>
          <p:cNvSpPr>
            <a:spLocks noGrp="1"/>
          </p:cNvSpPr>
          <p:nvPr>
            <p:ph type="body" sz="quarter" idx="15" hasCustomPrompt="1"/>
          </p:nvPr>
        </p:nvSpPr>
        <p:spPr>
          <a:xfrm>
            <a:off x="331849" y="4350114"/>
            <a:ext cx="4060046" cy="600164"/>
          </a:xfrm>
          <a:prstGeom prst="rect">
            <a:avLst/>
          </a:prstGeom>
        </p:spPr>
        <p:txBody>
          <a:bodyPr/>
          <a:lstStyle>
            <a:lvl1pPr>
              <a:defRPr sz="1350">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14" name="Picture 13" descr="Microsoft Security logo">
            <a:extLst>
              <a:ext uri="{FF2B5EF4-FFF2-40B4-BE49-F238E27FC236}">
                <a16:creationId xmlns="" xmlns:a16="http://schemas.microsoft.com/office/drawing/2014/main" id="{5FF57214-4BCC-49E8-BFB3-908E55D976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65" y="159692"/>
            <a:ext cx="2165809" cy="871754"/>
          </a:xfrm>
          <a:prstGeom prst="rect">
            <a:avLst/>
          </a:prstGeom>
        </p:spPr>
      </p:pic>
      <p:sp>
        <p:nvSpPr>
          <p:cNvPr id="2" name="Footer Placeholder 1">
            <a:extLst>
              <a:ext uri="{FF2B5EF4-FFF2-40B4-BE49-F238E27FC236}">
                <a16:creationId xmlns="" xmlns:a16="http://schemas.microsoft.com/office/drawing/2014/main" id="{E65B7A17-F09E-4A0C-9624-2514DF0E38D8}"/>
              </a:ext>
            </a:extLst>
          </p:cNvPr>
          <p:cNvSpPr txBox="1">
            <a:spLocks/>
          </p:cNvSpPr>
          <p:nvPr userDrawn="1"/>
        </p:nvSpPr>
        <p:spPr>
          <a:xfrm>
            <a:off x="331850" y="6616207"/>
            <a:ext cx="3086100" cy="103875"/>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r>
              <a:rPr lang="en-US" sz="675" dirty="0"/>
              <a:t>© Copyright Microsoft Corporation. All rights reserved.</a:t>
            </a:r>
          </a:p>
        </p:txBody>
      </p:sp>
      <p:pic>
        <p:nvPicPr>
          <p:cNvPr id="6" name="图片 5" descr="图片包含 人, 室内, 桌子, 用&#10;&#10;描述已自动生成">
            <a:extLst>
              <a:ext uri="{FF2B5EF4-FFF2-40B4-BE49-F238E27FC236}">
                <a16:creationId xmlns="" xmlns:a16="http://schemas.microsoft.com/office/drawing/2014/main" id="{E0B2742A-A79E-45F6-B7A6-ECE6578EBD3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
          <a:stretch/>
        </p:blipFill>
        <p:spPr>
          <a:xfrm>
            <a:off x="4671747" y="0"/>
            <a:ext cx="4472254" cy="6858000"/>
          </a:xfrm>
          <a:prstGeom prst="rect">
            <a:avLst/>
          </a:prstGeom>
        </p:spPr>
      </p:pic>
    </p:spTree>
    <p:extLst>
      <p:ext uri="{BB962C8B-B14F-4D97-AF65-F5344CB8AC3E}">
        <p14:creationId xmlns:p14="http://schemas.microsoft.com/office/powerpoint/2010/main" val="44048604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D0408F-4A76-4E13-B20C-89E0FD40DC32}"/>
              </a:ext>
            </a:extLst>
          </p:cNvPr>
          <p:cNvSpPr>
            <a:spLocks noGrp="1"/>
          </p:cNvSpPr>
          <p:nvPr>
            <p:ph type="title" hasCustomPrompt="1"/>
          </p:nvPr>
        </p:nvSpPr>
        <p:spPr>
          <a:xfrm>
            <a:off x="441198" y="2702540"/>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3962401"/>
            <a:ext cx="3123437" cy="230832"/>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4" name="Picture 3">
            <a:extLst>
              <a:ext uri="{FF2B5EF4-FFF2-40B4-BE49-F238E27FC236}">
                <a16:creationId xmlns="" xmlns:a16="http://schemas.microsoft.com/office/drawing/2014/main" id="{B7B62E1D-AE88-4FA6-908E-0087D6C20C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72025" y="696267"/>
            <a:ext cx="3256007" cy="4842544"/>
          </a:xfrm>
          <a:prstGeom prst="rect">
            <a:avLst/>
          </a:prstGeom>
        </p:spPr>
      </p:pic>
    </p:spTree>
    <p:extLst>
      <p:ext uri="{BB962C8B-B14F-4D97-AF65-F5344CB8AC3E}">
        <p14:creationId xmlns:p14="http://schemas.microsoft.com/office/powerpoint/2010/main" val="34721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96">
          <p15:clr>
            <a:srgbClr val="5ACBF0"/>
          </p15:clr>
        </p15:guide>
        <p15:guide id="2" pos="3360">
          <p15:clr>
            <a:srgbClr val="FBAE4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213" y="0"/>
            <a:ext cx="4480343" cy="6858000"/>
          </a:xfrm>
          <a:prstGeom prst="rect">
            <a:avLst/>
          </a:prstGeom>
        </p:spPr>
      </p:pic>
      <p:sp>
        <p:nvSpPr>
          <p:cNvPr id="8" name="Title 1">
            <a:extLst>
              <a:ext uri="{FF2B5EF4-FFF2-40B4-BE49-F238E27FC236}">
                <a16:creationId xmlns="" xmlns:a16="http://schemas.microsoft.com/office/drawing/2014/main" id="{1D09A9D1-6212-8B49-96D7-B3E9D17D4BAB}"/>
              </a:ext>
            </a:extLst>
          </p:cNvPr>
          <p:cNvSpPr>
            <a:spLocks noGrp="1"/>
          </p:cNvSpPr>
          <p:nvPr>
            <p:ph type="title" hasCustomPrompt="1"/>
          </p:nvPr>
        </p:nvSpPr>
        <p:spPr>
          <a:xfrm>
            <a:off x="321511" y="3054691"/>
            <a:ext cx="4071702" cy="1270861"/>
          </a:xfrm>
          <a:prstGeom prst="rect">
            <a:avLst/>
          </a:prstGeom>
          <a:noFill/>
        </p:spPr>
        <p:txBody>
          <a:bodyPr lIns="0" tIns="0" rIns="0" bIns="182880" anchor="b" anchorCtr="0"/>
          <a:lstStyle>
            <a:lvl1pPr>
              <a:defRPr sz="3529" strike="noStrike" spc="-37"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 xmlns:a16="http://schemas.microsoft.com/office/drawing/2014/main" id="{0881A9F1-B3A4-0742-8DAD-18EC8A78C522}"/>
              </a:ext>
            </a:extLst>
          </p:cNvPr>
          <p:cNvSpPr>
            <a:spLocks noGrp="1"/>
          </p:cNvSpPr>
          <p:nvPr>
            <p:ph type="body" sz="quarter" idx="15" hasCustomPrompt="1"/>
          </p:nvPr>
        </p:nvSpPr>
        <p:spPr>
          <a:xfrm>
            <a:off x="331849" y="4350114"/>
            <a:ext cx="4060046" cy="407547"/>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dirty="0"/>
              <a:t>Author name</a:t>
            </a:r>
            <a:br>
              <a:rPr lang="en-US" dirty="0"/>
            </a:br>
            <a:r>
              <a:rPr lang="en-US" dirty="0"/>
              <a:t>Date</a:t>
            </a:r>
          </a:p>
        </p:txBody>
      </p:sp>
      <p:pic>
        <p:nvPicPr>
          <p:cNvPr id="2" name="Picture 1" descr="Microsoft Azure logo">
            <a:extLst>
              <a:ext uri="{FF2B5EF4-FFF2-40B4-BE49-F238E27FC236}">
                <a16:creationId xmlns="" xmlns:a16="http://schemas.microsoft.com/office/drawing/2014/main" id="{A88BEE98-E6A1-4792-866F-5644732E024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47457" y="448057"/>
            <a:ext cx="1021842" cy="192347"/>
          </a:xfrm>
          <a:prstGeom prst="rect">
            <a:avLst/>
          </a:prstGeom>
        </p:spPr>
      </p:pic>
    </p:spTree>
    <p:extLst>
      <p:ext uri="{BB962C8B-B14F-4D97-AF65-F5344CB8AC3E}">
        <p14:creationId xmlns:p14="http://schemas.microsoft.com/office/powerpoint/2010/main" val="36410500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1FDE817-4581-481C-9C54-D23C2F82ACA3}"/>
              </a:ext>
            </a:extLst>
          </p:cNvPr>
          <p:cNvSpPr>
            <a:spLocks noGrp="1"/>
          </p:cNvSpPr>
          <p:nvPr>
            <p:ph type="title" hasCustomPrompt="1"/>
          </p:nvPr>
        </p:nvSpPr>
        <p:spPr>
          <a:xfrm>
            <a:off x="438913" y="3245680"/>
            <a:ext cx="6669456" cy="366639"/>
          </a:xfrm>
          <a:noFill/>
        </p:spPr>
        <p:txBody>
          <a:bodyPr wrap="square" lIns="0" tIns="0" rIns="0" bIns="0" anchor="ctr" anchorCtr="0">
            <a:spAutoFit/>
          </a:bodyPr>
          <a:lstStyle>
            <a:lvl1pPr algn="l" defTabSz="699422" rtl="0" eaLnBrk="1" latinLnBrk="0" hangingPunct="1">
              <a:lnSpc>
                <a:spcPct val="90000"/>
              </a:lnSpc>
              <a:spcBef>
                <a:spcPct val="0"/>
              </a:spcBef>
              <a:buNone/>
              <a:defRPr lang="en-US" sz="2647"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01772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63" Type="http://schemas.openxmlformats.org/officeDocument/2006/relationships/slideLayout" Target="../slideLayouts/slideLayout77.xml"/><Relationship Id="rId68" Type="http://schemas.openxmlformats.org/officeDocument/2006/relationships/slideLayout" Target="../slideLayouts/slideLayout82.xml"/><Relationship Id="rId76" Type="http://schemas.openxmlformats.org/officeDocument/2006/relationships/slideLayout" Target="../slideLayouts/slideLayout90.xml"/><Relationship Id="rId84" Type="http://schemas.openxmlformats.org/officeDocument/2006/relationships/tags" Target="../tags/tag1.xml"/><Relationship Id="rId7" Type="http://schemas.openxmlformats.org/officeDocument/2006/relationships/slideLayout" Target="../slideLayouts/slideLayout21.xml"/><Relationship Id="rId71" Type="http://schemas.openxmlformats.org/officeDocument/2006/relationships/slideLayout" Target="../slideLayouts/slideLayout85.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66" Type="http://schemas.openxmlformats.org/officeDocument/2006/relationships/slideLayout" Target="../slideLayouts/slideLayout80.xml"/><Relationship Id="rId74" Type="http://schemas.openxmlformats.org/officeDocument/2006/relationships/slideLayout" Target="../slideLayouts/slideLayout88.xml"/><Relationship Id="rId79" Type="http://schemas.openxmlformats.org/officeDocument/2006/relationships/slideLayout" Target="../slideLayouts/slideLayout93.xml"/><Relationship Id="rId5" Type="http://schemas.openxmlformats.org/officeDocument/2006/relationships/slideLayout" Target="../slideLayouts/slideLayout19.xml"/><Relationship Id="rId61" Type="http://schemas.openxmlformats.org/officeDocument/2006/relationships/slideLayout" Target="../slideLayouts/slideLayout75.xml"/><Relationship Id="rId82" Type="http://schemas.openxmlformats.org/officeDocument/2006/relationships/slideLayout" Target="../slideLayouts/slideLayout96.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65" Type="http://schemas.openxmlformats.org/officeDocument/2006/relationships/slideLayout" Target="../slideLayouts/slideLayout79.xml"/><Relationship Id="rId73" Type="http://schemas.openxmlformats.org/officeDocument/2006/relationships/slideLayout" Target="../slideLayouts/slideLayout87.xml"/><Relationship Id="rId78" Type="http://schemas.openxmlformats.org/officeDocument/2006/relationships/slideLayout" Target="../slideLayouts/slideLayout92.xml"/><Relationship Id="rId81" Type="http://schemas.openxmlformats.org/officeDocument/2006/relationships/slideLayout" Target="../slideLayouts/slideLayout9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64" Type="http://schemas.openxmlformats.org/officeDocument/2006/relationships/slideLayout" Target="../slideLayouts/slideLayout78.xml"/><Relationship Id="rId69" Type="http://schemas.openxmlformats.org/officeDocument/2006/relationships/slideLayout" Target="../slideLayouts/slideLayout83.xml"/><Relationship Id="rId77" Type="http://schemas.openxmlformats.org/officeDocument/2006/relationships/slideLayout" Target="../slideLayouts/slideLayout91.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72" Type="http://schemas.openxmlformats.org/officeDocument/2006/relationships/slideLayout" Target="../slideLayouts/slideLayout86.xml"/><Relationship Id="rId80" Type="http://schemas.openxmlformats.org/officeDocument/2006/relationships/slideLayout" Target="../slideLayouts/slideLayout94.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67" Type="http://schemas.openxmlformats.org/officeDocument/2006/relationships/slideLayout" Target="../slideLayouts/slideLayout81.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62" Type="http://schemas.openxmlformats.org/officeDocument/2006/relationships/slideLayout" Target="../slideLayouts/slideLayout76.xml"/><Relationship Id="rId70" Type="http://schemas.openxmlformats.org/officeDocument/2006/relationships/slideLayout" Target="../slideLayouts/slideLayout84.xml"/><Relationship Id="rId75" Type="http://schemas.openxmlformats.org/officeDocument/2006/relationships/slideLayout" Target="../slideLayouts/slideLayout89.xml"/><Relationship Id="rId83"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9.xml"/><Relationship Id="rId7" Type="http://schemas.openxmlformats.org/officeDocument/2006/relationships/theme" Target="../theme/theme3.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5.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3.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6.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2156B-E58D-4B8D-8888-B311B490C688}" type="datetime1">
              <a:rPr lang="en-US" smtClean="0"/>
              <a:t>3/28/2022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Cloud, IoT and Enterprise Security</a:t>
            </a:r>
            <a:endParaRPr lang="en-US" dirty="0"/>
          </a:p>
        </p:txBody>
      </p:sp>
    </p:spTree>
    <p:extLst>
      <p:ext uri="{BB962C8B-B14F-4D97-AF65-F5344CB8AC3E}">
        <p14:creationId xmlns:p14="http://schemas.microsoft.com/office/powerpoint/2010/main" val="268257902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685" r:id="rId14"/>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DE6F5251-CD69-407D-9472-AF7BBF32013D}"/>
              </a:ext>
            </a:extLst>
          </p:cNvPr>
          <p:cNvSpPr/>
          <p:nvPr/>
        </p:nvSpPr>
        <p:spPr bwMode="auto">
          <a:xfrm rot="5400000">
            <a:off x="9016064" y="6215717"/>
            <a:ext cx="857250" cy="427318"/>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68580" tIns="68580" rIns="0" bIns="68580" numCol="1" spcCol="0" rtlCol="0" fromWordArt="0" anchor="t" anchorCtr="0" forceAA="0" compatLnSpc="1">
            <a:prstTxWarp prst="textNoShape">
              <a:avLst/>
            </a:prstTxWarp>
            <a:noAutofit/>
          </a:bodyPr>
          <a:lstStyle/>
          <a:p>
            <a:pPr defTabSz="699354" fontAlgn="base">
              <a:spcBef>
                <a:spcPct val="0"/>
              </a:spcBef>
              <a:spcAft>
                <a:spcPts val="75"/>
              </a:spcAft>
              <a:defRPr/>
            </a:pPr>
            <a:r>
              <a:rPr lang="en-US" sz="450" b="1" kern="0" dirty="0">
                <a:solidFill>
                  <a:srgbClr val="FFFFFF"/>
                </a:solidFill>
                <a:ea typeface="Segoe UI" pitchFamily="34" charset="0"/>
                <a:cs typeface="Segoe UI" pitchFamily="34" charset="0"/>
              </a:rPr>
              <a:t>Blue-Gray</a:t>
            </a:r>
          </a:p>
          <a:p>
            <a:pPr defTabSz="699354" fontAlgn="base">
              <a:spcBef>
                <a:spcPct val="0"/>
              </a:spcBef>
              <a:spcAft>
                <a:spcPts val="75"/>
              </a:spcAft>
              <a:defRPr/>
            </a:pPr>
            <a:r>
              <a:rPr lang="pt-BR" sz="450" kern="0">
                <a:solidFill>
                  <a:srgbClr val="FFFFFF"/>
                </a:solidFill>
                <a:ea typeface="Segoe UI" pitchFamily="34" charset="0"/>
                <a:cs typeface="Segoe UI" pitchFamily="34" charset="0"/>
              </a:rPr>
              <a:t>R36 G58 B94</a:t>
            </a:r>
          </a:p>
          <a:p>
            <a:pPr defTabSz="699354" fontAlgn="base">
              <a:spcBef>
                <a:spcPct val="0"/>
              </a:spcBef>
              <a:spcAft>
                <a:spcPts val="75"/>
              </a:spcAft>
              <a:defRPr/>
            </a:pPr>
            <a:r>
              <a:rPr lang="pt-BR" sz="450" kern="0">
                <a:solidFill>
                  <a:srgbClr val="FFFFFF"/>
                </a:solidFill>
                <a:ea typeface="Segoe UI" pitchFamily="34" charset="0"/>
                <a:cs typeface="Segoe UI" pitchFamily="34" charset="0"/>
              </a:rPr>
              <a:t>Hex #243A5E</a:t>
            </a:r>
          </a:p>
        </p:txBody>
      </p:sp>
      <p:sp>
        <p:nvSpPr>
          <p:cNvPr id="24" name="Title Placeholder 1">
            <a:extLst>
              <a:ext uri="{FF2B5EF4-FFF2-40B4-BE49-F238E27FC236}">
                <a16:creationId xmlns="" xmlns:a16="http://schemas.microsoft.com/office/drawing/2014/main" id="{A9310397-3634-405B-A57E-5AE7033A26CB}"/>
              </a:ext>
            </a:extLst>
          </p:cNvPr>
          <p:cNvSpPr>
            <a:spLocks noGrp="1"/>
          </p:cNvSpPr>
          <p:nvPr>
            <p:ph type="title"/>
          </p:nvPr>
        </p:nvSpPr>
        <p:spPr>
          <a:xfrm>
            <a:off x="313982" y="440494"/>
            <a:ext cx="8505951"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 xmlns:a16="http://schemas.microsoft.com/office/drawing/2014/main" id="{B0AA9CD9-66AC-4F4F-A74B-11BC23823E6A}"/>
              </a:ext>
            </a:extLst>
          </p:cNvPr>
          <p:cNvSpPr>
            <a:spLocks noGrp="1"/>
          </p:cNvSpPr>
          <p:nvPr>
            <p:ph type="body" idx="1"/>
          </p:nvPr>
        </p:nvSpPr>
        <p:spPr>
          <a:xfrm>
            <a:off x="313982" y="1456899"/>
            <a:ext cx="8505951" cy="1833835"/>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 xmlns:a16="http://schemas.microsoft.com/office/drawing/2014/main" id="{CB4458BD-2921-4202-BB2F-CBDF4B9599EB}"/>
              </a:ext>
            </a:extLst>
          </p:cNvPr>
          <p:cNvGrpSpPr/>
          <p:nvPr/>
        </p:nvGrpSpPr>
        <p:grpSpPr>
          <a:xfrm rot="5400000">
            <a:off x="8811437" y="419600"/>
            <a:ext cx="1266515" cy="427317"/>
            <a:chOff x="465140" y="7280835"/>
            <a:chExt cx="5073817" cy="942414"/>
          </a:xfrm>
        </p:grpSpPr>
        <p:sp>
          <p:nvSpPr>
            <p:cNvPr id="29" name="Rectangle 28">
              <a:extLst>
                <a:ext uri="{FF2B5EF4-FFF2-40B4-BE49-F238E27FC236}">
                  <a16:creationId xmlns=""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699354" fontAlgn="base">
                <a:spcBef>
                  <a:spcPct val="0"/>
                </a:spcBef>
                <a:spcAft>
                  <a:spcPts val="75"/>
                </a:spcAft>
              </a:pPr>
              <a:r>
                <a:rPr lang="en-US" sz="450" b="1" dirty="0">
                  <a:solidFill>
                    <a:srgbClr val="FFFFFF"/>
                  </a:solidFill>
                  <a:ea typeface="Segoe UI" pitchFamily="34" charset="0"/>
                  <a:cs typeface="Segoe UI" pitchFamily="34" charset="0"/>
                </a:rPr>
                <a:t>Black</a:t>
              </a:r>
            </a:p>
            <a:p>
              <a:pPr defTabSz="699354" fontAlgn="base">
                <a:spcBef>
                  <a:spcPct val="0"/>
                </a:spcBef>
                <a:spcAft>
                  <a:spcPts val="75"/>
                </a:spcAft>
              </a:pPr>
              <a:r>
                <a:rPr lang="en-US" sz="450" dirty="0">
                  <a:solidFill>
                    <a:srgbClr val="FFFFFF"/>
                  </a:solidFill>
                  <a:ea typeface="Segoe UI" pitchFamily="34" charset="0"/>
                  <a:cs typeface="Segoe UI" pitchFamily="34" charset="0"/>
                </a:rPr>
                <a:t>R0 G0 B0</a:t>
              </a:r>
            </a:p>
            <a:p>
              <a:pPr defTabSz="699354" fontAlgn="base">
                <a:spcBef>
                  <a:spcPct val="0"/>
                </a:spcBef>
                <a:spcAft>
                  <a:spcPts val="75"/>
                </a:spcAft>
              </a:pPr>
              <a:r>
                <a:rPr lang="en-US" sz="450" dirty="0">
                  <a:solidFill>
                    <a:srgbClr val="FFFFFF"/>
                  </a:solidFill>
                  <a:ea typeface="Segoe UI" pitchFamily="34" charset="0"/>
                  <a:cs typeface="Segoe UI" pitchFamily="34" charset="0"/>
                </a:rPr>
                <a:t>Hex #000000</a:t>
              </a:r>
            </a:p>
          </p:txBody>
        </p:sp>
        <p:sp>
          <p:nvSpPr>
            <p:cNvPr id="30" name="Rectangle 29">
              <a:extLst>
                <a:ext uri="{FF2B5EF4-FFF2-40B4-BE49-F238E27FC236}">
                  <a16:creationId xmlns=""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699354" fontAlgn="base">
                <a:spcBef>
                  <a:spcPct val="0"/>
                </a:spcBef>
                <a:spcAft>
                  <a:spcPts val="75"/>
                </a:spcAft>
              </a:pPr>
              <a:r>
                <a:rPr lang="en-US" sz="450" b="1" dirty="0">
                  <a:solidFill>
                    <a:srgbClr val="000000"/>
                  </a:solidFill>
                  <a:ea typeface="Segoe UI" pitchFamily="34" charset="0"/>
                  <a:cs typeface="Segoe UI" pitchFamily="34" charset="0"/>
                </a:rPr>
                <a:t>White</a:t>
              </a:r>
            </a:p>
            <a:p>
              <a:pPr defTabSz="699354" fontAlgn="base">
                <a:spcBef>
                  <a:spcPct val="0"/>
                </a:spcBef>
                <a:spcAft>
                  <a:spcPts val="75"/>
                </a:spcAft>
              </a:pPr>
              <a:r>
                <a:rPr lang="en-US" sz="450" dirty="0">
                  <a:solidFill>
                    <a:srgbClr val="000000"/>
                  </a:solidFill>
                  <a:ea typeface="Segoe UI" pitchFamily="34" charset="0"/>
                  <a:cs typeface="Segoe UI" pitchFamily="34" charset="0"/>
                </a:rPr>
                <a:t>R255 G255 B255</a:t>
              </a:r>
            </a:p>
            <a:p>
              <a:pPr defTabSz="699354" fontAlgn="base">
                <a:spcBef>
                  <a:spcPct val="0"/>
                </a:spcBef>
                <a:spcAft>
                  <a:spcPts val="75"/>
                </a:spcAft>
              </a:pPr>
              <a:r>
                <a:rPr lang="en-US" sz="450" dirty="0">
                  <a:solidFill>
                    <a:srgbClr val="000000"/>
                  </a:solidFill>
                  <a:ea typeface="Segoe UI" pitchFamily="34" charset="0"/>
                  <a:cs typeface="Segoe UI" pitchFamily="34" charset="0"/>
                </a:rPr>
                <a:t>Hex #FFFFFF</a:t>
              </a:r>
            </a:p>
          </p:txBody>
        </p:sp>
      </p:grpSp>
      <p:grpSp>
        <p:nvGrpSpPr>
          <p:cNvPr id="19" name="Group 18">
            <a:extLst>
              <a:ext uri="{FF2B5EF4-FFF2-40B4-BE49-F238E27FC236}">
                <a16:creationId xmlns="" xmlns:a16="http://schemas.microsoft.com/office/drawing/2014/main" id="{AE21411E-C916-46B0-A727-3CFBB4B4FE12}"/>
              </a:ext>
            </a:extLst>
          </p:cNvPr>
          <p:cNvGrpSpPr/>
          <p:nvPr/>
        </p:nvGrpSpPr>
        <p:grpSpPr>
          <a:xfrm rot="5400000">
            <a:off x="7115823" y="3419975"/>
            <a:ext cx="4657727" cy="427316"/>
            <a:chOff x="465139" y="4279900"/>
            <a:chExt cx="13864805" cy="1498600"/>
          </a:xfrm>
        </p:grpSpPr>
        <p:sp>
          <p:nvSpPr>
            <p:cNvPr id="21" name="Rectangle 20">
              <a:extLst>
                <a:ext uri="{FF2B5EF4-FFF2-40B4-BE49-F238E27FC236}">
                  <a16:creationId xmlns=""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99354" fontAlgn="base">
                <a:spcBef>
                  <a:spcPct val="0"/>
                </a:spcBef>
                <a:spcAft>
                  <a:spcPts val="75"/>
                </a:spcAft>
              </a:pPr>
              <a:r>
                <a:rPr lang="en-US" sz="450" b="1" dirty="0">
                  <a:solidFill>
                    <a:srgbClr val="FFFFFF"/>
                  </a:solidFill>
                  <a:ea typeface="Segoe UI" pitchFamily="34" charset="0"/>
                  <a:cs typeface="Segoe UI" pitchFamily="34" charset="0"/>
                </a:rPr>
                <a:t>Extra Dark Gray</a:t>
              </a:r>
            </a:p>
            <a:p>
              <a:pPr defTabSz="699354" fontAlgn="base">
                <a:spcBef>
                  <a:spcPct val="0"/>
                </a:spcBef>
                <a:spcAft>
                  <a:spcPts val="75"/>
                </a:spcAft>
              </a:pPr>
              <a:r>
                <a:rPr lang="en-US" sz="450" dirty="0">
                  <a:solidFill>
                    <a:srgbClr val="FFFFFF"/>
                  </a:solidFill>
                  <a:ea typeface="Segoe UI" pitchFamily="34" charset="0"/>
                  <a:cs typeface="Segoe UI" pitchFamily="34" charset="0"/>
                </a:rPr>
                <a:t>R47 G47 B47</a:t>
              </a:r>
            </a:p>
            <a:p>
              <a:pPr defTabSz="699354" fontAlgn="base">
                <a:spcBef>
                  <a:spcPct val="0"/>
                </a:spcBef>
                <a:spcAft>
                  <a:spcPts val="75"/>
                </a:spcAft>
              </a:pPr>
              <a:r>
                <a:rPr lang="en-US" sz="450" dirty="0">
                  <a:solidFill>
                    <a:srgbClr val="FFFFFF"/>
                  </a:solidFill>
                  <a:ea typeface="Segoe UI" pitchFamily="34" charset="0"/>
                  <a:cs typeface="Segoe UI" pitchFamily="34" charset="0"/>
                </a:rPr>
                <a:t>Hex </a:t>
              </a:r>
              <a:r>
                <a:rPr lang="en-US" sz="450" dirty="0">
                  <a:solidFill>
                    <a:srgbClr val="FFFFFF"/>
                  </a:solidFill>
                </a:rPr>
                <a:t>#2f2f2f</a:t>
              </a:r>
              <a:endParaRPr lang="en-US" sz="450" dirty="0">
                <a:solidFill>
                  <a:srgbClr val="FFFFFF"/>
                </a:solidFill>
                <a:ea typeface="Segoe UI" pitchFamily="34" charset="0"/>
                <a:cs typeface="Segoe UI" pitchFamily="34" charset="0"/>
              </a:endParaRPr>
            </a:p>
          </p:txBody>
        </p:sp>
        <p:sp>
          <p:nvSpPr>
            <p:cNvPr id="36" name="Rectangle 35">
              <a:extLst>
                <a:ext uri="{FF2B5EF4-FFF2-40B4-BE49-F238E27FC236}">
                  <a16:creationId xmlns=""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99354" fontAlgn="base">
                <a:spcBef>
                  <a:spcPct val="0"/>
                </a:spcBef>
                <a:spcAft>
                  <a:spcPts val="75"/>
                </a:spcAft>
              </a:pPr>
              <a:r>
                <a:rPr lang="en-US" sz="450" b="1" dirty="0">
                  <a:solidFill>
                    <a:srgbClr val="FFFFFF"/>
                  </a:solidFill>
                  <a:ea typeface="Segoe UI" pitchFamily="34" charset="0"/>
                  <a:cs typeface="Segoe UI" pitchFamily="34" charset="0"/>
                </a:rPr>
                <a:t>Rich Black</a:t>
              </a:r>
            </a:p>
            <a:p>
              <a:pPr defTabSz="699354" fontAlgn="base">
                <a:spcBef>
                  <a:spcPct val="0"/>
                </a:spcBef>
                <a:spcAft>
                  <a:spcPts val="75"/>
                </a:spcAft>
              </a:pPr>
              <a:r>
                <a:rPr lang="pt-BR" sz="450">
                  <a:solidFill>
                    <a:srgbClr val="FFFFFF"/>
                  </a:solidFill>
                  <a:ea typeface="Segoe UI" pitchFamily="34" charset="0"/>
                  <a:cs typeface="Segoe UI" pitchFamily="34" charset="0"/>
                </a:rPr>
                <a:t>R0 G0 B0</a:t>
              </a:r>
            </a:p>
            <a:p>
              <a:pPr defTabSz="699354" fontAlgn="base">
                <a:spcBef>
                  <a:spcPct val="0"/>
                </a:spcBef>
                <a:spcAft>
                  <a:spcPts val="75"/>
                </a:spcAft>
              </a:pPr>
              <a:r>
                <a:rPr lang="pt-BR" sz="450" err="1">
                  <a:solidFill>
                    <a:srgbClr val="FFFFFF"/>
                  </a:solidFill>
                  <a:ea typeface="Segoe UI" pitchFamily="34" charset="0"/>
                  <a:cs typeface="Segoe UI" pitchFamily="34" charset="0"/>
                </a:rPr>
                <a:t>Hex</a:t>
              </a:r>
              <a:r>
                <a:rPr lang="pt-BR" sz="450">
                  <a:solidFill>
                    <a:srgbClr val="FFFFFF"/>
                  </a:solidFill>
                  <a:ea typeface="Segoe UI" pitchFamily="34" charset="0"/>
                  <a:cs typeface="Segoe UI" pitchFamily="34" charset="0"/>
                </a:rPr>
                <a:t> #000000</a:t>
              </a:r>
            </a:p>
          </p:txBody>
        </p:sp>
        <p:sp>
          <p:nvSpPr>
            <p:cNvPr id="37" name="Rectangle 36">
              <a:extLst>
                <a:ext uri="{FF2B5EF4-FFF2-40B4-BE49-F238E27FC236}">
                  <a16:creationId xmlns=""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99354" fontAlgn="base">
                <a:spcBef>
                  <a:spcPct val="0"/>
                </a:spcBef>
                <a:spcAft>
                  <a:spcPts val="75"/>
                </a:spcAft>
              </a:pPr>
              <a:r>
                <a:rPr lang="en-US" sz="450" b="1" dirty="0">
                  <a:solidFill>
                    <a:srgbClr val="FFFFFF"/>
                  </a:solidFill>
                  <a:ea typeface="Segoe UI" pitchFamily="34" charset="0"/>
                  <a:cs typeface="Segoe UI" pitchFamily="34" charset="0"/>
                </a:rPr>
                <a:t>Blue</a:t>
              </a:r>
            </a:p>
            <a:p>
              <a:pPr defTabSz="699354" fontAlgn="base">
                <a:spcBef>
                  <a:spcPct val="0"/>
                </a:spcBef>
                <a:spcAft>
                  <a:spcPts val="75"/>
                </a:spcAft>
              </a:pPr>
              <a:r>
                <a:rPr lang="en-US" sz="450" dirty="0">
                  <a:solidFill>
                    <a:srgbClr val="FFFFFF"/>
                  </a:solidFill>
                  <a:ea typeface="Segoe UI" pitchFamily="34" charset="0"/>
                  <a:cs typeface="Segoe UI" pitchFamily="34" charset="0"/>
                </a:rPr>
                <a:t>R0 G120 B212</a:t>
              </a:r>
            </a:p>
            <a:p>
              <a:pPr defTabSz="699354" fontAlgn="base">
                <a:spcBef>
                  <a:spcPct val="0"/>
                </a:spcBef>
                <a:spcAft>
                  <a:spcPts val="75"/>
                </a:spcAft>
              </a:pPr>
              <a:r>
                <a:rPr lang="en-US" sz="450" dirty="0">
                  <a:solidFill>
                    <a:srgbClr val="FFFFFF"/>
                  </a:solidFill>
                  <a:ea typeface="Segoe UI" pitchFamily="34" charset="0"/>
                  <a:cs typeface="Segoe UI" pitchFamily="34" charset="0"/>
                </a:rPr>
                <a:t>Hex #0078D4</a:t>
              </a:r>
            </a:p>
          </p:txBody>
        </p:sp>
        <p:sp>
          <p:nvSpPr>
            <p:cNvPr id="38" name="Rectangle 37">
              <a:extLst>
                <a:ext uri="{FF2B5EF4-FFF2-40B4-BE49-F238E27FC236}">
                  <a16:creationId xmlns=""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99354" fontAlgn="base">
                <a:spcBef>
                  <a:spcPct val="0"/>
                </a:spcBef>
                <a:spcAft>
                  <a:spcPts val="75"/>
                </a:spcAft>
              </a:pPr>
              <a:r>
                <a:rPr lang="en-US" sz="450" b="1" dirty="0">
                  <a:solidFill>
                    <a:srgbClr val="FFFFFF"/>
                  </a:solidFill>
                  <a:ea typeface="Segoe UI" pitchFamily="34" charset="0"/>
                  <a:cs typeface="Segoe UI" pitchFamily="34" charset="0"/>
                </a:rPr>
                <a:t>Dark Gray</a:t>
              </a:r>
            </a:p>
            <a:p>
              <a:pPr defTabSz="699354" fontAlgn="base">
                <a:spcBef>
                  <a:spcPct val="0"/>
                </a:spcBef>
                <a:spcAft>
                  <a:spcPts val="75"/>
                </a:spcAft>
              </a:pPr>
              <a:r>
                <a:rPr lang="en-US" sz="450" dirty="0">
                  <a:solidFill>
                    <a:srgbClr val="FFFFFF"/>
                  </a:solidFill>
                  <a:ea typeface="Segoe UI" pitchFamily="34" charset="0"/>
                  <a:cs typeface="Segoe UI" pitchFamily="34" charset="0"/>
                </a:rPr>
                <a:t>R80 G80 B80</a:t>
              </a:r>
            </a:p>
            <a:p>
              <a:pPr defTabSz="699354" fontAlgn="base">
                <a:spcBef>
                  <a:spcPct val="0"/>
                </a:spcBef>
                <a:spcAft>
                  <a:spcPts val="75"/>
                </a:spcAft>
              </a:pPr>
              <a:r>
                <a:rPr lang="en-US" sz="450" dirty="0">
                  <a:solidFill>
                    <a:srgbClr val="FFFFFF"/>
                  </a:solidFill>
                  <a:ea typeface="Segoe UI" pitchFamily="34" charset="0"/>
                  <a:cs typeface="Segoe UI" pitchFamily="34" charset="0"/>
                </a:rPr>
                <a:t>Hex #505050</a:t>
              </a:r>
            </a:p>
          </p:txBody>
        </p:sp>
        <p:sp>
          <p:nvSpPr>
            <p:cNvPr id="39" name="Rectangle 38">
              <a:extLst>
                <a:ext uri="{FF2B5EF4-FFF2-40B4-BE49-F238E27FC236}">
                  <a16:creationId xmlns=""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99354" fontAlgn="base">
                <a:spcBef>
                  <a:spcPct val="0"/>
                </a:spcBef>
                <a:spcAft>
                  <a:spcPts val="75"/>
                </a:spcAft>
              </a:pPr>
              <a:r>
                <a:rPr lang="en-US" sz="450" b="1" dirty="0">
                  <a:solidFill>
                    <a:srgbClr val="000000"/>
                  </a:solidFill>
                  <a:ea typeface="Segoe UI" pitchFamily="34" charset="0"/>
                  <a:cs typeface="Segoe UI" pitchFamily="34" charset="0"/>
                </a:rPr>
                <a:t>Light Gray</a:t>
              </a:r>
            </a:p>
            <a:p>
              <a:pPr defTabSz="699354" fontAlgn="base">
                <a:spcBef>
                  <a:spcPct val="0"/>
                </a:spcBef>
                <a:spcAft>
                  <a:spcPts val="75"/>
                </a:spcAft>
              </a:pPr>
              <a:r>
                <a:rPr lang="en-US" sz="450" dirty="0">
                  <a:solidFill>
                    <a:srgbClr val="000000"/>
                  </a:solidFill>
                  <a:ea typeface="Segoe UI" pitchFamily="34" charset="0"/>
                  <a:cs typeface="Segoe UI" pitchFamily="34" charset="0"/>
                </a:rPr>
                <a:t>R235 G235 B235</a:t>
              </a:r>
            </a:p>
            <a:p>
              <a:pPr defTabSz="699354" fontAlgn="base">
                <a:spcBef>
                  <a:spcPct val="0"/>
                </a:spcBef>
                <a:spcAft>
                  <a:spcPts val="75"/>
                </a:spcAft>
              </a:pPr>
              <a:r>
                <a:rPr lang="en-US" sz="450" dirty="0">
                  <a:solidFill>
                    <a:srgbClr val="000000"/>
                  </a:solidFill>
                  <a:ea typeface="Segoe UI" pitchFamily="34" charset="0"/>
                  <a:cs typeface="Segoe UI" pitchFamily="34" charset="0"/>
                </a:rPr>
                <a:t>Hex #EBEBEB</a:t>
              </a:r>
            </a:p>
          </p:txBody>
        </p:sp>
      </p:grpSp>
      <p:sp>
        <p:nvSpPr>
          <p:cNvPr id="2" name="TextBox 1">
            <a:extLst>
              <a:ext uri="{FF2B5EF4-FFF2-40B4-BE49-F238E27FC236}">
                <a16:creationId xmlns="" xmlns:a16="http://schemas.microsoft.com/office/drawing/2014/main" id="{D3323B8C-C0E6-45E6-8F31-7B501224D3A7}"/>
              </a:ext>
            </a:extLst>
          </p:cNvPr>
          <p:cNvSpPr txBox="1"/>
          <p:nvPr userDrawn="1"/>
        </p:nvSpPr>
        <p:spPr>
          <a:xfrm rot="16200000">
            <a:off x="-408693" y="6186800"/>
            <a:ext cx="559448" cy="145424"/>
          </a:xfrm>
          <a:prstGeom prst="rect">
            <a:avLst/>
          </a:prstGeom>
          <a:noFill/>
        </p:spPr>
        <p:txBody>
          <a:bodyPr wrap="none" lIns="0" tIns="0" rIns="0" bIns="0" rtlCol="0" anchor="ctr">
            <a:spAutoFit/>
          </a:bodyPr>
          <a:lstStyle/>
          <a:p>
            <a:pPr algn="ctr" defTabSz="685775">
              <a:lnSpc>
                <a:spcPct val="90000"/>
              </a:lnSpc>
              <a:spcAft>
                <a:spcPts val="450"/>
              </a:spcAft>
            </a:pPr>
            <a:r>
              <a:rPr lang="en-US" sz="525" dirty="0">
                <a:solidFill>
                  <a:srgbClr val="FFFFFF">
                    <a:lumMod val="75000"/>
                  </a:srgbClr>
                </a:solidFill>
              </a:rPr>
              <a:t>Closed captioning</a:t>
            </a:r>
            <a:br>
              <a:rPr lang="en-US" sz="525" dirty="0">
                <a:solidFill>
                  <a:srgbClr val="FFFFFF">
                    <a:lumMod val="75000"/>
                  </a:srgbClr>
                </a:solidFill>
              </a:rPr>
            </a:br>
            <a:r>
              <a:rPr lang="en-US" sz="525" dirty="0">
                <a:solidFill>
                  <a:srgbClr val="FFFFFF">
                    <a:lumMod val="75000"/>
                  </a:srgbClr>
                </a:solidFill>
              </a:rPr>
              <a:t>space demarcation</a:t>
            </a:r>
          </a:p>
        </p:txBody>
      </p:sp>
      <p:cxnSp>
        <p:nvCxnSpPr>
          <p:cNvPr id="3" name="Straight Connector 2">
            <a:extLst>
              <a:ext uri="{FF2B5EF4-FFF2-40B4-BE49-F238E27FC236}">
                <a16:creationId xmlns="" xmlns:a16="http://schemas.microsoft.com/office/drawing/2014/main" id="{3D7EAF80-086D-4A41-A93F-91671AA34523}"/>
              </a:ext>
            </a:extLst>
          </p:cNvPr>
          <p:cNvCxnSpPr>
            <a:cxnSpLocks/>
          </p:cNvCxnSpPr>
          <p:nvPr userDrawn="1"/>
        </p:nvCxnSpPr>
        <p:spPr>
          <a:xfrm>
            <a:off x="-73222" y="5670550"/>
            <a:ext cx="67865"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 xmlns:a16="http://schemas.microsoft.com/office/drawing/2014/main" id="{2565EF7F-C880-4F7B-8B04-07904E52E7DA}"/>
              </a:ext>
            </a:extLst>
          </p:cNvPr>
          <p:cNvCxnSpPr>
            <a:cxnSpLocks/>
          </p:cNvCxnSpPr>
          <p:nvPr userDrawn="1"/>
        </p:nvCxnSpPr>
        <p:spPr>
          <a:xfrm>
            <a:off x="-73222" y="6848475"/>
            <a:ext cx="67865"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 xmlns:a16="http://schemas.microsoft.com/office/drawing/2014/main" id="{A2D9A912-72B2-4368-9A29-BD4680871651}"/>
              </a:ext>
            </a:extLst>
          </p:cNvPr>
          <p:cNvCxnSpPr>
            <a:cxnSpLocks/>
          </p:cNvCxnSpPr>
          <p:nvPr userDrawn="1"/>
        </p:nvCxnSpPr>
        <p:spPr>
          <a:xfrm>
            <a:off x="-39290" y="5670551"/>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custDataLst>
      <p:tags r:id="rId84"/>
    </p:custDataLst>
    <p:extLst>
      <p:ext uri="{BB962C8B-B14F-4D97-AF65-F5344CB8AC3E}">
        <p14:creationId xmlns:p14="http://schemas.microsoft.com/office/powerpoint/2010/main" val="117220020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 id="2147483756" r:id="rId54"/>
    <p:sldLayoutId id="2147483757" r:id="rId55"/>
    <p:sldLayoutId id="2147483758" r:id="rId56"/>
    <p:sldLayoutId id="2147483759" r:id="rId57"/>
    <p:sldLayoutId id="2147483760" r:id="rId58"/>
    <p:sldLayoutId id="2147483761" r:id="rId59"/>
    <p:sldLayoutId id="2147483762" r:id="rId60"/>
    <p:sldLayoutId id="2147483763" r:id="rId61"/>
    <p:sldLayoutId id="2147483764" r:id="rId62"/>
    <p:sldLayoutId id="2147483765" r:id="rId63"/>
    <p:sldLayoutId id="2147483766" r:id="rId64"/>
    <p:sldLayoutId id="2147483767" r:id="rId65"/>
    <p:sldLayoutId id="2147483768" r:id="rId66"/>
    <p:sldLayoutId id="2147483769" r:id="rId67"/>
    <p:sldLayoutId id="2147483770" r:id="rId68"/>
    <p:sldLayoutId id="2147483771" r:id="rId69"/>
    <p:sldLayoutId id="2147483772" r:id="rId70"/>
    <p:sldLayoutId id="2147483773" r:id="rId71"/>
    <p:sldLayoutId id="2147483774" r:id="rId72"/>
    <p:sldLayoutId id="2147483775" r:id="rId73"/>
    <p:sldLayoutId id="2147483776" r:id="rId74"/>
    <p:sldLayoutId id="2147483777" r:id="rId75"/>
    <p:sldLayoutId id="2147483778" r:id="rId76"/>
    <p:sldLayoutId id="2147483779" r:id="rId77"/>
    <p:sldLayoutId id="2147483780" r:id="rId78"/>
    <p:sldLayoutId id="2147483781" r:id="rId79"/>
    <p:sldLayoutId id="2147483782" r:id="rId80"/>
    <p:sldLayoutId id="2147483783" r:id="rId81"/>
    <p:sldLayoutId id="2147483784" r:id="rId82"/>
  </p:sldLayoutIdLst>
  <p:transition>
    <p:fade/>
  </p:transition>
  <p:txStyles>
    <p:titleStyle>
      <a:lvl1pPr algn="l" defTabSz="685775" rtl="0" eaLnBrk="1" latinLnBrk="0" hangingPunct="1">
        <a:lnSpc>
          <a:spcPct val="90000"/>
        </a:lnSpc>
        <a:spcBef>
          <a:spcPct val="0"/>
        </a:spcBef>
        <a:buNone/>
        <a:defRPr lang="en-US" sz="2400"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150"/>
        </a:spcBef>
        <a:spcAft>
          <a:spcPts val="30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775" rtl="0" eaLnBrk="1" fontAlgn="auto" latinLnBrk="0" hangingPunct="1">
        <a:lnSpc>
          <a:spcPct val="100000"/>
        </a:lnSpc>
        <a:spcBef>
          <a:spcPts val="150"/>
        </a:spcBef>
        <a:spcAft>
          <a:spcPts val="300"/>
        </a:spcAft>
        <a:buClrTx/>
        <a:buSzPct val="90000"/>
        <a:buFontTx/>
        <a:buNone/>
        <a:tabLst/>
        <a:defRPr sz="1500" kern="1200" spc="0" baseline="0">
          <a:solidFill>
            <a:schemeClr val="tx1"/>
          </a:solidFill>
          <a:latin typeface="+mn-lt"/>
          <a:ea typeface="+mn-ea"/>
          <a:cs typeface="+mn-cs"/>
        </a:defRPr>
      </a:lvl2pPr>
      <a:lvl3pPr marL="257175" marR="0" indent="-171450" algn="l" defTabSz="685775" rtl="0" eaLnBrk="1" fontAlgn="auto" latinLnBrk="0" hangingPunct="1">
        <a:lnSpc>
          <a:spcPct val="100000"/>
        </a:lnSpc>
        <a:spcBef>
          <a:spcPts val="150"/>
        </a:spcBef>
        <a:spcAft>
          <a:spcPts val="300"/>
        </a:spcAft>
        <a:buClrTx/>
        <a:buSzPct val="100000"/>
        <a:buFont typeface="Arial" panose="020B0604020202020204" pitchFamily="34" charset="0"/>
        <a:buChar char="•"/>
        <a:tabLst/>
        <a:defRPr sz="1350" kern="1200" spc="0" baseline="0">
          <a:solidFill>
            <a:schemeClr val="tx1"/>
          </a:solidFill>
          <a:latin typeface="+mn-lt"/>
          <a:ea typeface="+mn-ea"/>
          <a:cs typeface="+mn-cs"/>
        </a:defRPr>
      </a:lvl3pPr>
      <a:lvl4pPr marL="514350" marR="0" indent="-171450" algn="l" defTabSz="685775" rtl="0" eaLnBrk="1" fontAlgn="auto" latinLnBrk="0" hangingPunct="1">
        <a:lnSpc>
          <a:spcPct val="100000"/>
        </a:lnSpc>
        <a:spcBef>
          <a:spcPts val="150"/>
        </a:spcBef>
        <a:spcAft>
          <a:spcPts val="300"/>
        </a:spcAft>
        <a:buClrTx/>
        <a:buSzPct val="100000"/>
        <a:buFont typeface="Arial" panose="020B0604020202020204" pitchFamily="34" charset="0"/>
        <a:buChar char="‒"/>
        <a:tabLst/>
        <a:defRPr sz="1350" kern="1200" spc="0" baseline="0">
          <a:solidFill>
            <a:schemeClr val="tx1"/>
          </a:solidFill>
          <a:latin typeface="+mn-lt"/>
          <a:ea typeface="+mn-ea"/>
          <a:cs typeface="+mn-cs"/>
        </a:defRPr>
      </a:lvl4pPr>
      <a:lvl5pPr marL="514350" marR="0" indent="0" algn="l" defTabSz="685775" rtl="0" eaLnBrk="1" fontAlgn="auto" latinLnBrk="0" hangingPunct="1">
        <a:lnSpc>
          <a:spcPct val="100000"/>
        </a:lnSpc>
        <a:spcBef>
          <a:spcPts val="150"/>
        </a:spcBef>
        <a:spcAft>
          <a:spcPts val="300"/>
        </a:spcAft>
        <a:buClrTx/>
        <a:buSzPct val="100000"/>
        <a:buFont typeface="Arial" panose="020B0604020202020204" pitchFamily="34" charset="0"/>
        <a:buNone/>
        <a:tabLst/>
        <a:defRPr sz="900"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294"/>
        </a:spcBef>
        <a:spcAft>
          <a:spcPts val="441"/>
        </a:spcAft>
        <a:buFont typeface="Arial" pitchFamily="34" charset="0"/>
        <a:buNone/>
        <a:defRPr sz="900"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22">
          <p15:clr>
            <a:srgbClr val="C35EA4"/>
          </p15:clr>
        </p15:guide>
        <p15:guide id="2" pos="1498">
          <p15:clr>
            <a:srgbClr val="C35EA4"/>
          </p15:clr>
        </p15:guide>
        <p15:guide id="3" pos="2569">
          <p15:clr>
            <a:srgbClr val="C35EA4"/>
          </p15:clr>
        </p15:guide>
        <p15:guide id="4" pos="2711">
          <p15:clr>
            <a:srgbClr val="C35EA4"/>
          </p15:clr>
        </p15:guide>
        <p15:guide id="5" pos="3778">
          <p15:clr>
            <a:srgbClr val="C35EA4"/>
          </p15:clr>
        </p15:guide>
        <p15:guide id="6" pos="3924">
          <p15:clr>
            <a:srgbClr val="C35EA4"/>
          </p15:clr>
        </p15:guide>
        <p15:guide id="7" pos="4983">
          <p15:clr>
            <a:srgbClr val="C35EA4"/>
          </p15:clr>
        </p15:guide>
        <p15:guide id="8" pos="5127">
          <p15:clr>
            <a:srgbClr val="C35EA4"/>
          </p15:clr>
        </p15:guide>
        <p15:guide id="9" pos="6199">
          <p15:clr>
            <a:srgbClr val="C35EA4"/>
          </p15:clr>
        </p15:guide>
        <p15:guide id="10" pos="6342">
          <p15:clr>
            <a:srgbClr val="C35EA4"/>
          </p15:clr>
        </p15:guide>
        <p15:guide id="11" pos="264">
          <p15:clr>
            <a:srgbClr val="F26B43"/>
          </p15:clr>
        </p15:guide>
        <p15:guide id="12" pos="7416">
          <p15:clr>
            <a:srgbClr val="F26B43"/>
          </p15:clr>
        </p15:guide>
        <p15:guide id="13" orient="horz" pos="736">
          <p15:clr>
            <a:srgbClr val="5ACBF0"/>
          </p15:clr>
        </p15:guide>
        <p15:guide id="14" orient="horz" pos="1360">
          <p15:clr>
            <a:srgbClr val="5ACBF0"/>
          </p15:clr>
        </p15:guide>
        <p15:guide id="15" orient="horz" pos="593">
          <p15:clr>
            <a:srgbClr val="5ACBF0"/>
          </p15:clr>
        </p15:guide>
        <p15:guide id="16" orient="horz" pos="1484">
          <p15:clr>
            <a:srgbClr val="5ACBF0"/>
          </p15:clr>
        </p15:guide>
        <p15:guide id="17" orient="horz" pos="2088">
          <p15:clr>
            <a:srgbClr val="5ACBF0"/>
          </p15:clr>
        </p15:guide>
        <p15:guide id="18" orient="horz" pos="2254">
          <p15:clr>
            <a:srgbClr val="5ACBF0"/>
          </p15:clr>
        </p15:guide>
        <p15:guide id="19" orient="horz" pos="277">
          <p15:clr>
            <a:srgbClr val="F26B43"/>
          </p15:clr>
        </p15:guide>
        <p15:guide id="20" orient="horz" pos="4043">
          <p15:clr>
            <a:srgbClr val="F26B43"/>
          </p15:clr>
        </p15:guide>
        <p15:guide id="21" orient="horz" pos="2835">
          <p15:clr>
            <a:srgbClr val="5ACBF0"/>
          </p15:clr>
        </p15:guide>
        <p15:guide id="22" orient="horz" pos="2960">
          <p15:clr>
            <a:srgbClr val="5ACBF0"/>
          </p15:clr>
        </p15:guide>
        <p15:guide id="23" orient="horz" pos="3690">
          <p15:clr>
            <a:srgbClr val="5ACBF0"/>
          </p15:clr>
        </p15:guide>
        <p15:guide id="24" orient="horz" pos="918">
          <p15:clr>
            <a:srgbClr val="F26B43"/>
          </p15:clr>
        </p15:guide>
        <p15:guide id="25" orient="horz" pos="3480">
          <p15:clr>
            <a:srgbClr val="F26B43"/>
          </p15:clr>
        </p15:guide>
        <p15:guide id="26" orient="horz" pos="3572">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457200"/>
            <a:ext cx="8263890" cy="4154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435504"/>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 xmlns:a16="http://schemas.microsoft.com/office/drawing/2014/main" id="{32B5FFBF-552A-4973-B5B3-9EE3A765185F}"/>
              </a:ext>
            </a:extLst>
          </p:cNvPr>
          <p:cNvGrpSpPr/>
          <p:nvPr userDrawn="1"/>
        </p:nvGrpSpPr>
        <p:grpSpPr>
          <a:xfrm>
            <a:off x="0" y="0"/>
            <a:ext cx="9144000" cy="6858000"/>
            <a:chOff x="0" y="0"/>
            <a:chExt cx="12192000" cy="6858000"/>
          </a:xfrm>
        </p:grpSpPr>
        <p:cxnSp>
          <p:nvCxnSpPr>
            <p:cNvPr id="7" name="Straight Connector 6">
              <a:extLst>
                <a:ext uri="{FF2B5EF4-FFF2-40B4-BE49-F238E27FC236}">
                  <a16:creationId xmlns=""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 xmlns:a16="http://schemas.microsoft.com/office/drawing/2014/main" id="{90E0CE0A-15D7-405F-8DFA-B7F5AF47B03C}"/>
              </a:ext>
            </a:extLst>
          </p:cNvPr>
          <p:cNvSpPr/>
          <p:nvPr userDrawn="1"/>
        </p:nvSpPr>
        <p:spPr bwMode="auto">
          <a:xfrm>
            <a:off x="0" y="0"/>
            <a:ext cx="438912"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 xmlns:a16="http://schemas.microsoft.com/office/drawing/2014/main" id="{09835393-211C-428D-B22F-51EE7A413599}"/>
              </a:ext>
            </a:extLst>
          </p:cNvPr>
          <p:cNvSpPr/>
          <p:nvPr userDrawn="1"/>
        </p:nvSpPr>
        <p:spPr bwMode="auto">
          <a:xfrm>
            <a:off x="0" y="0"/>
            <a:ext cx="219456"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029158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2156B-E58D-4B8D-8888-B311B490C688}" type="datetime1">
              <a:rPr lang="en-US" smtClean="0">
                <a:solidFill>
                  <a:prstClr val="black">
                    <a:tint val="75000"/>
                  </a:prstClr>
                </a:solidFill>
                <a:cs typeface="Arial" panose="020B0604020202020204" pitchFamily="34" charset="0"/>
              </a:rPr>
              <a:pPr/>
              <a:t>3/28/2022</a:t>
            </a:fld>
            <a:endParaRPr lang="en-US">
              <a:solidFill>
                <a:prstClr val="black">
                  <a:tint val="75000"/>
                </a:prstClr>
              </a:solidFill>
              <a:cs typeface="Arial" panose="020B0604020202020204" pitchFamily="34" charset="0"/>
            </a:endParaRPr>
          </a:p>
        </p:txBody>
      </p:sp>
      <p:sp>
        <p:nvSpPr>
          <p:cNvPr id="5" name="Footer Placeholder 4">
            <a:extLst>
              <a:ext uri="{FF2B5EF4-FFF2-40B4-BE49-F238E27FC236}">
                <a16:creationId xmlns:a16="http://schemas.microsoft.com/office/drawing/2014/main" xmlns=""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smtClean="0">
                <a:solidFill>
                  <a:prstClr val="black">
                    <a:tint val="75000"/>
                  </a:prstClr>
                </a:solidFill>
                <a:cs typeface="Arial" panose="020B0604020202020204" pitchFamily="34" charset="0"/>
              </a:rPr>
              <a:t>CS ZG525 / CSI ZG525/ ES ZG526: ADVANCED COMPUTER NETWORKS</a:t>
            </a:r>
            <a:endParaRPr lang="en-US">
              <a:solidFill>
                <a:prstClr val="black">
                  <a:tint val="75000"/>
                </a:prstClr>
              </a:solidFill>
              <a:cs typeface="Arial" panose="020B0604020202020204" pitchFamily="34" charset="0"/>
            </a:endParaRPr>
          </a:p>
        </p:txBody>
      </p:sp>
      <p:sp>
        <p:nvSpPr>
          <p:cNvPr id="6" name="Slide Number Placeholder 5">
            <a:extLst>
              <a:ext uri="{FF2B5EF4-FFF2-40B4-BE49-F238E27FC236}">
                <a16:creationId xmlns:a16="http://schemas.microsoft.com/office/drawing/2014/main" xmlns=""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C7079E-14CB-49E3-8BA8-C540CEA3A588}" type="slidenum">
              <a:rPr lang="en-US" smtClean="0">
                <a:solidFill>
                  <a:prstClr val="black">
                    <a:tint val="75000"/>
                  </a:prstClr>
                </a:solidFill>
                <a:cs typeface="Arial" panose="020B0604020202020204" pitchFamily="34" charset="0"/>
              </a:rPr>
              <a:pPr/>
              <a:t>‹#›</a:t>
            </a:fld>
            <a:endParaRPr lang="en-US">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354964952"/>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2780F16C-8235-4AD9-918E-17D4C0460DC1}" type="datetimeFigureOut">
              <a:rPr lang="en-US">
                <a:solidFill>
                  <a:prstClr val="black">
                    <a:tint val="75000"/>
                  </a:prstClr>
                </a:solidFill>
              </a:rPr>
              <a:pPr>
                <a:defRPr/>
              </a:pPr>
              <a:t>3/28/2022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defRPr/>
            </a:pPr>
            <a:fld id="{4E0CAB56-C091-49E2-86BB-A156391BC793}" type="slidenum">
              <a:rPr lang="en-US" altLang="en-US">
                <a:latin typeface="Arial" panose="020B0604020202020204" pitchFamily="34" charset="0"/>
                <a:cs typeface="Arial" panose="020B0604020202020204" pitchFamily="34" charset="0"/>
              </a:rPr>
              <a:pPr fontAlgn="base">
                <a:spcBef>
                  <a:spcPct val="0"/>
                </a:spcBef>
                <a:spcAft>
                  <a:spcPct val="0"/>
                </a:spcAft>
                <a:defRPr/>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13432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spd="slow"/>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381000"/>
            <a:ext cx="8077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33400" y="1981200"/>
            <a:ext cx="807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p:txBody>
      </p:sp>
      <p:sp>
        <p:nvSpPr>
          <p:cNvPr id="1035" name="Rectangle 11"/>
          <p:cNvSpPr>
            <a:spLocks noGrp="1" noChangeArrowheads="1"/>
          </p:cNvSpPr>
          <p:nvPr>
            <p:ph type="ftr" sz="quarter" idx="3"/>
          </p:nvPr>
        </p:nvSpPr>
        <p:spPr bwMode="auto">
          <a:xfrm>
            <a:off x="533400" y="6324600"/>
            <a:ext cx="5867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dirty="0">
                <a:solidFill>
                  <a:srgbClr val="222222"/>
                </a:solidFill>
                <a:latin typeface="+mn-lt"/>
              </a:defRPr>
            </a:lvl1pPr>
          </a:lstStyle>
          <a:p>
            <a:pPr fontAlgn="base">
              <a:spcBef>
                <a:spcPct val="0"/>
              </a:spcBef>
              <a:spcAft>
                <a:spcPct val="0"/>
              </a:spcAft>
              <a:defRPr/>
            </a:pPr>
            <a:r>
              <a:rPr lang="en-US" sz="2000">
                <a:cs typeface="Arial" panose="020B0604020202020204" pitchFamily="34" charset="0"/>
              </a:rPr>
              <a:t>Guide to Computer Forensics and Investigations</a:t>
            </a:r>
          </a:p>
        </p:txBody>
      </p:sp>
      <p:sp>
        <p:nvSpPr>
          <p:cNvPr id="1036" name="Rectangle 12"/>
          <p:cNvSpPr>
            <a:spLocks noGrp="1" noChangeArrowheads="1"/>
          </p:cNvSpPr>
          <p:nvPr>
            <p:ph type="sldNum" sz="quarter" idx="4"/>
          </p:nvPr>
        </p:nvSpPr>
        <p:spPr bwMode="auto">
          <a:xfrm>
            <a:off x="6553200" y="63246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solidFill>
                  <a:srgbClr val="222222"/>
                </a:solidFill>
                <a:latin typeface="Arial" panose="020B0604020202020204" pitchFamily="34" charset="0"/>
              </a:defRPr>
            </a:lvl1pPr>
          </a:lstStyle>
          <a:p>
            <a:pPr fontAlgn="base">
              <a:spcBef>
                <a:spcPct val="0"/>
              </a:spcBef>
              <a:spcAft>
                <a:spcPct val="0"/>
              </a:spcAft>
            </a:pPr>
            <a:fld id="{BC3DEF5F-8A75-482C-B5EA-2DD2A0633F98}" type="slidenum">
              <a:rPr lang="en-US" altLang="en-US" sz="2000" smtClean="0">
                <a:cs typeface="Arial" panose="020B0604020202020204" pitchFamily="34" charset="0"/>
              </a:rPr>
              <a:pPr fontAlgn="base">
                <a:spcBef>
                  <a:spcPct val="0"/>
                </a:spcBef>
                <a:spcAft>
                  <a:spcPct val="0"/>
                </a:spcAft>
              </a:pPr>
              <a:t>‹#›</a:t>
            </a:fld>
            <a:endParaRPr lang="en-US" altLang="en-US" sz="2000" smtClean="0">
              <a:cs typeface="Arial" panose="020B0604020202020204" pitchFamily="34" charset="0"/>
            </a:endParaRPr>
          </a:p>
        </p:txBody>
      </p:sp>
      <p:pic>
        <p:nvPicPr>
          <p:cNvPr id="16" name="Picture 11" descr="Picture 7.png"/>
          <p:cNvPicPr>
            <a:picLocks noChangeAspect="1"/>
          </p:cNvPicPr>
          <p:nvPr userDrawn="1"/>
        </p:nvPicPr>
        <p:blipFill>
          <a:blip r:embed="rId1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22"/>
          <p:cNvGrpSpPr>
            <a:grpSpLocks/>
          </p:cNvGrpSpPr>
          <p:nvPr userDrawn="1"/>
        </p:nvGrpSpPr>
        <p:grpSpPr bwMode="auto">
          <a:xfrm>
            <a:off x="0" y="1295400"/>
            <a:ext cx="7010400" cy="46038"/>
            <a:chOff x="1905000" y="6553200"/>
            <a:chExt cx="7010400" cy="45719"/>
          </a:xfrm>
        </p:grpSpPr>
        <p:sp>
          <p:nvSpPr>
            <p:cNvPr id="18" name="Rectangle 1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19" name="Rectangle 1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20" name="Rectangle 19"/>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grpSp>
    </p:spTree>
    <p:extLst>
      <p:ext uri="{BB962C8B-B14F-4D97-AF65-F5344CB8AC3E}">
        <p14:creationId xmlns:p14="http://schemas.microsoft.com/office/powerpoint/2010/main" val="1501272718"/>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dt="0"/>
  <p:txStyles>
    <p:titleStyle>
      <a:lvl1pPr algn="ctr" rtl="0" eaLnBrk="0" fontAlgn="base" hangingPunct="0">
        <a:spcBef>
          <a:spcPct val="0"/>
        </a:spcBef>
        <a:spcAft>
          <a:spcPct val="0"/>
        </a:spcAft>
        <a:defRPr sz="3600">
          <a:solidFill>
            <a:srgbClr val="22222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600">
          <a:solidFill>
            <a:srgbClr val="22222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3600">
          <a:solidFill>
            <a:srgbClr val="22222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3600">
          <a:solidFill>
            <a:srgbClr val="22222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3600">
          <a:solidFill>
            <a:srgbClr val="222222"/>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222222"/>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222222"/>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222222"/>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222222"/>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har char="•"/>
        <a:defRPr sz="2800">
          <a:solidFill>
            <a:srgbClr val="222222"/>
          </a:solidFill>
          <a:latin typeface="+mn-lt"/>
          <a:ea typeface="+mn-ea"/>
          <a:cs typeface="+mn-cs"/>
        </a:defRPr>
      </a:lvl1pPr>
      <a:lvl2pPr marL="742950" indent="-285750" algn="l" rtl="0" eaLnBrk="0" fontAlgn="base" hangingPunct="0">
        <a:spcBef>
          <a:spcPct val="20000"/>
        </a:spcBef>
        <a:spcAft>
          <a:spcPct val="0"/>
        </a:spcAft>
        <a:buChar char="–"/>
        <a:defRPr sz="2600">
          <a:solidFill>
            <a:srgbClr val="222222"/>
          </a:solidFill>
          <a:latin typeface="+mn-lt"/>
        </a:defRPr>
      </a:lvl2pPr>
      <a:lvl3pPr marL="1143000" indent="-228600" algn="l" rtl="0" eaLnBrk="0" fontAlgn="base" hangingPunct="0">
        <a:spcBef>
          <a:spcPct val="20000"/>
        </a:spcBef>
        <a:spcAft>
          <a:spcPct val="0"/>
        </a:spcAft>
        <a:buChar char="•"/>
        <a:defRPr sz="2400">
          <a:solidFill>
            <a:srgbClr val="222222"/>
          </a:solidFill>
          <a:latin typeface="+mn-lt"/>
        </a:defRPr>
      </a:lvl3pPr>
      <a:lvl4pPr marL="1600200" indent="-228600" algn="l" rtl="0" eaLnBrk="0" fontAlgn="base" hangingPunct="0">
        <a:spcBef>
          <a:spcPct val="20000"/>
        </a:spcBef>
        <a:spcAft>
          <a:spcPct val="0"/>
        </a:spcAft>
        <a:buChar char="–"/>
        <a:defRPr sz="2200">
          <a:solidFill>
            <a:srgbClr val="222222"/>
          </a:solidFill>
          <a:latin typeface="+mn-lt"/>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Health_Insurance_Portability_and_Accountability_Ac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Health_Insurance_Portability_and_Accountability_Ac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General_Data_Protection_Regula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General_Data_Protection_Regula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Payment_Card_Industry_Data_Security_Standar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Payment_Card_Industry_Data_Security_Standar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2.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log.eccouncil.org/cloud-forensics-is-it-important-to-your-cybersecurity-plan/" TargetMode="External"/><Relationship Id="rId2" Type="http://schemas.openxmlformats.org/officeDocument/2006/relationships/hyperlink" Target="https://www.infosecurity-magazine.com/opinions/cloud-complicates-digital-crime/" TargetMode="External"/><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1.xml.rels><?xml version="1.0" encoding="UTF-8" standalone="yes"?>
<Relationships xmlns="http://schemas.openxmlformats.org/package/2006/relationships"><Relationship Id="rId2" Type="http://schemas.openxmlformats.org/officeDocument/2006/relationships/hyperlink" Target="https://www.toppr.com/" TargetMode="External"/><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2" Type="http://schemas.openxmlformats.org/officeDocument/2006/relationships/hyperlink" Target="https://www.toppr.com/" TargetMode="External"/><Relationship Id="rId1" Type="http://schemas.openxmlformats.org/officeDocument/2006/relationships/slideLayout" Target="../slideLayouts/slideLayout119.xml"/></Relationships>
</file>

<file path=ppt/slides/_rels/slide23.xml.rels><?xml version="1.0" encoding="UTF-8" standalone="yes"?>
<Relationships xmlns="http://schemas.openxmlformats.org/package/2006/relationships"><Relationship Id="rId2" Type="http://schemas.openxmlformats.org/officeDocument/2006/relationships/hyperlink" Target="https://www.toppr.com/" TargetMode="External"/><Relationship Id="rId1" Type="http://schemas.openxmlformats.org/officeDocument/2006/relationships/slideLayout" Target="../slideLayouts/slideLayout119.xml"/></Relationships>
</file>

<file path=ppt/slides/_rels/slide24.xml.rels><?xml version="1.0" encoding="UTF-8" standalone="yes"?>
<Relationships xmlns="http://schemas.openxmlformats.org/package/2006/relationships"><Relationship Id="rId2" Type="http://schemas.openxmlformats.org/officeDocument/2006/relationships/hyperlink" Target="https://www.toppr.com/" TargetMode="External"/><Relationship Id="rId1" Type="http://schemas.openxmlformats.org/officeDocument/2006/relationships/slideLayout" Target="../slideLayouts/slideLayout1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PowerPoint_Presentation1.pptx"/><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40.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Health_Insurance_Portability_and_Accountability_Ac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5"/>
          <p:cNvSpPr>
            <a:spLocks noGrp="1"/>
          </p:cNvSpPr>
          <p:nvPr>
            <p:ph sz="quarter" idx="13"/>
          </p:nvPr>
        </p:nvSpPr>
        <p:spPr/>
        <p:txBody>
          <a:bodyPr/>
          <a:lstStyle/>
          <a:p>
            <a:pPr eaLnBrk="1" hangingPunct="1">
              <a:spcBef>
                <a:spcPct val="0"/>
              </a:spcBef>
            </a:pPr>
            <a:r>
              <a:rPr lang="en-US" altLang="en-US" sz="1600" dirty="0" smtClean="0"/>
              <a:t>Nishit Narang</a:t>
            </a:r>
          </a:p>
          <a:p>
            <a:pPr eaLnBrk="1" hangingPunct="1">
              <a:spcBef>
                <a:spcPct val="0"/>
              </a:spcBef>
            </a:pPr>
            <a:r>
              <a:rPr lang="en-US" altLang="en-US" sz="1600" dirty="0" smtClean="0"/>
              <a:t>WILPD-CSIS</a:t>
            </a:r>
          </a:p>
          <a:p>
            <a:pPr>
              <a:spcBef>
                <a:spcPct val="0"/>
              </a:spcBef>
            </a:pPr>
            <a:r>
              <a:rPr lang="en-US" altLang="en-US" sz="1600" dirty="0"/>
              <a:t>(nishit.narang@pilani.bits-pilani.ac.in</a:t>
            </a:r>
            <a:r>
              <a:rPr lang="en-US" altLang="en-US" sz="1600" dirty="0" smtClean="0"/>
              <a:t>)</a:t>
            </a:r>
            <a:endParaRPr lang="en-US" altLang="en-US" sz="1600" dirty="0"/>
          </a:p>
        </p:txBody>
      </p:sp>
      <p:sp>
        <p:nvSpPr>
          <p:cNvPr id="5" name="Title 4"/>
          <p:cNvSpPr>
            <a:spLocks noGrp="1"/>
          </p:cNvSpPr>
          <p:nvPr>
            <p:ph type="title"/>
          </p:nvPr>
        </p:nvSpPr>
        <p:spPr/>
        <p:txBody>
          <a:bodyPr/>
          <a:lstStyle/>
          <a:p>
            <a:pPr>
              <a:defRPr/>
            </a:pPr>
            <a:r>
              <a:rPr lang="en-US" sz="4000" dirty="0" smtClean="0"/>
              <a:t>Cloud, </a:t>
            </a:r>
            <a:r>
              <a:rPr lang="en-US" sz="4000" dirty="0" err="1" smtClean="0"/>
              <a:t>IoT</a:t>
            </a:r>
            <a:r>
              <a:rPr lang="en-US" sz="4000" dirty="0" smtClean="0"/>
              <a:t> and Enterprise Security</a:t>
            </a:r>
            <a:endParaRPr lang="en-US" sz="4000" dirty="0"/>
          </a:p>
        </p:txBody>
      </p:sp>
    </p:spTree>
    <p:extLst>
      <p:ext uri="{BB962C8B-B14F-4D97-AF65-F5344CB8AC3E}">
        <p14:creationId xmlns:p14="http://schemas.microsoft.com/office/powerpoint/2010/main" val="376534356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Privacy via HIPAA</a:t>
            </a:r>
            <a:endParaRPr lang="en-IN" dirty="0"/>
          </a:p>
        </p:txBody>
      </p:sp>
      <p:sp>
        <p:nvSpPr>
          <p:cNvPr id="3" name="Content Placeholder 2"/>
          <p:cNvSpPr>
            <a:spLocks noGrp="1"/>
          </p:cNvSpPr>
          <p:nvPr>
            <p:ph idx="1"/>
          </p:nvPr>
        </p:nvSpPr>
        <p:spPr/>
        <p:txBody>
          <a:bodyPr>
            <a:normAutofit fontScale="92500"/>
          </a:bodyPr>
          <a:lstStyle/>
          <a:p>
            <a:r>
              <a:rPr lang="en-US" dirty="0" smtClean="0"/>
              <a:t>HIPAA prohibits </a:t>
            </a:r>
            <a:r>
              <a:rPr lang="en-US" dirty="0"/>
              <a:t>healthcare providers and healthcare businesses, called </a:t>
            </a:r>
            <a:r>
              <a:rPr lang="en-US" i="1" dirty="0"/>
              <a:t>covered entities</a:t>
            </a:r>
            <a:r>
              <a:rPr lang="en-US" dirty="0"/>
              <a:t>, from disclosing protected information to anyone other than a patient and the patient's authorized representatives without their </a:t>
            </a:r>
            <a:r>
              <a:rPr lang="en-US" dirty="0" smtClean="0"/>
              <a:t>consent</a:t>
            </a:r>
          </a:p>
          <a:p>
            <a:r>
              <a:rPr lang="en-US" dirty="0"/>
              <a:t>With limited exceptions, it does not restrict patients from receiving information about </a:t>
            </a:r>
            <a:r>
              <a:rPr lang="en-US" dirty="0" smtClean="0"/>
              <a:t>themselves</a:t>
            </a:r>
          </a:p>
          <a:p>
            <a:r>
              <a:rPr lang="en-US" dirty="0"/>
              <a:t> It does not prohibit patients from voluntarily sharing their health information however they choose, nor – if they disclose medical information to family members, friends, or other individuals not a part of a covered entity – legally require them to maintain confidentiality</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sp>
        <p:nvSpPr>
          <p:cNvPr id="6" name="Rectangle 5"/>
          <p:cNvSpPr/>
          <p:nvPr/>
        </p:nvSpPr>
        <p:spPr>
          <a:xfrm>
            <a:off x="1184857" y="6167934"/>
            <a:ext cx="7830354" cy="307777"/>
          </a:xfrm>
          <a:prstGeom prst="rect">
            <a:avLst/>
          </a:prstGeom>
        </p:spPr>
        <p:txBody>
          <a:bodyPr wrap="square">
            <a:spAutoFit/>
          </a:bodyPr>
          <a:lstStyle/>
          <a:p>
            <a:r>
              <a:rPr lang="en-US" sz="1400" dirty="0" smtClean="0">
                <a:hlinkClick r:id="rId2"/>
              </a:rPr>
              <a:t>Source: Health </a:t>
            </a:r>
            <a:r>
              <a:rPr lang="en-US" sz="1400" dirty="0">
                <a:hlinkClick r:id="rId2"/>
              </a:rPr>
              <a:t>Insurance Portability and Accountability Act - Wikipedia</a:t>
            </a:r>
            <a:endParaRPr lang="en-IN" sz="1400" dirty="0"/>
          </a:p>
        </p:txBody>
      </p:sp>
    </p:spTree>
    <p:extLst>
      <p:ext uri="{BB962C8B-B14F-4D97-AF65-F5344CB8AC3E}">
        <p14:creationId xmlns:p14="http://schemas.microsoft.com/office/powerpoint/2010/main" val="17253911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HIPAA Privacy and Security Rule</a:t>
            </a:r>
            <a:endParaRPr lang="en-IN" dirty="0"/>
          </a:p>
        </p:txBody>
      </p:sp>
      <p:sp>
        <p:nvSpPr>
          <p:cNvPr id="3" name="Content Placeholder 2"/>
          <p:cNvSpPr>
            <a:spLocks noGrp="1"/>
          </p:cNvSpPr>
          <p:nvPr>
            <p:ph idx="1"/>
          </p:nvPr>
        </p:nvSpPr>
        <p:spPr>
          <a:xfrm>
            <a:off x="628649" y="1429555"/>
            <a:ext cx="8141863" cy="5047446"/>
          </a:xfrm>
        </p:spPr>
        <p:txBody>
          <a:bodyPr>
            <a:normAutofit fontScale="77500" lnSpcReduction="20000"/>
          </a:bodyPr>
          <a:lstStyle/>
          <a:p>
            <a:r>
              <a:rPr lang="en-US" dirty="0"/>
              <a:t>The HIPAA Privacy Rule is composed of national regulations for the use and disclosure of Protected Health Information (PHI) in healthcare treatment, payment and operations by covered </a:t>
            </a:r>
            <a:r>
              <a:rPr lang="en-US" dirty="0" smtClean="0"/>
              <a:t>entities.</a:t>
            </a:r>
            <a:endParaRPr lang="en-US" dirty="0"/>
          </a:p>
          <a:p>
            <a:pPr lvl="1"/>
            <a:r>
              <a:rPr lang="en-US" dirty="0"/>
              <a:t>The effective compliance date of the Privacy Rule was April 14, 2003</a:t>
            </a:r>
          </a:p>
          <a:p>
            <a:r>
              <a:rPr lang="en-US" dirty="0" smtClean="0"/>
              <a:t>The </a:t>
            </a:r>
            <a:r>
              <a:rPr lang="en-US" dirty="0"/>
              <a:t>Final Rule on Security Standards was issued on February 20, </a:t>
            </a:r>
            <a:r>
              <a:rPr lang="en-US" dirty="0" smtClean="0"/>
              <a:t>2003</a:t>
            </a:r>
          </a:p>
          <a:p>
            <a:pPr lvl="1"/>
            <a:r>
              <a:rPr lang="en-US" dirty="0" smtClean="0"/>
              <a:t>It </a:t>
            </a:r>
            <a:r>
              <a:rPr lang="en-US" dirty="0"/>
              <a:t>took effect on April 21, 2003, with a compliance date of April 21, 2005, for most covered </a:t>
            </a:r>
            <a:r>
              <a:rPr lang="en-US" dirty="0" smtClean="0"/>
              <a:t>entities</a:t>
            </a:r>
          </a:p>
          <a:p>
            <a:r>
              <a:rPr lang="en-US" dirty="0"/>
              <a:t>The Security Rule complements the Privacy </a:t>
            </a:r>
            <a:r>
              <a:rPr lang="en-US" dirty="0" smtClean="0"/>
              <a:t>Rule</a:t>
            </a:r>
          </a:p>
          <a:p>
            <a:pPr lvl="1"/>
            <a:r>
              <a:rPr lang="en-US" dirty="0" smtClean="0"/>
              <a:t>While </a:t>
            </a:r>
            <a:r>
              <a:rPr lang="en-US" dirty="0"/>
              <a:t>the Privacy Rule pertains to all Protected Health Information (PHI) including paper and electronic, the Security Rule deals specifically with Electronic Protected Health Information (EPHI</a:t>
            </a:r>
            <a:r>
              <a:rPr lang="en-US" dirty="0" smtClean="0"/>
              <a:t>)</a:t>
            </a:r>
          </a:p>
          <a:p>
            <a:pPr lvl="1"/>
            <a:r>
              <a:rPr lang="en-US" dirty="0" smtClean="0"/>
              <a:t>It </a:t>
            </a:r>
            <a:r>
              <a:rPr lang="en-US" dirty="0"/>
              <a:t>lays out three types of security safeguards required for compliance: </a:t>
            </a:r>
            <a:endParaRPr lang="en-US" dirty="0" smtClean="0"/>
          </a:p>
          <a:p>
            <a:pPr lvl="2"/>
            <a:r>
              <a:rPr lang="en-US" b="1" dirty="0" smtClean="0"/>
              <a:t>Administrative</a:t>
            </a:r>
            <a:r>
              <a:rPr lang="en-US" dirty="0"/>
              <a:t>: policies and procedures designed to clearly show how the entity will comply with the act</a:t>
            </a:r>
            <a:endParaRPr lang="en-US" dirty="0" smtClean="0"/>
          </a:p>
          <a:p>
            <a:pPr lvl="2"/>
            <a:r>
              <a:rPr lang="en-US" b="1" dirty="0" smtClean="0"/>
              <a:t>Physical</a:t>
            </a:r>
            <a:r>
              <a:rPr lang="en-US" dirty="0" smtClean="0"/>
              <a:t>: </a:t>
            </a:r>
            <a:r>
              <a:rPr lang="en-US" dirty="0"/>
              <a:t>controlling physical access to protect against inappropriate access to protected data</a:t>
            </a:r>
            <a:endParaRPr lang="en-US" dirty="0" smtClean="0"/>
          </a:p>
          <a:p>
            <a:pPr lvl="2"/>
            <a:r>
              <a:rPr lang="en-US" b="1" dirty="0"/>
              <a:t>Technical</a:t>
            </a:r>
            <a:r>
              <a:rPr lang="en-US" dirty="0"/>
              <a:t>: controlling access to computer systems and enabling covered entities to protect communications containing PHI transmitted electronically over open networks from being intercepted by anyone other than the intended recipient</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sp>
        <p:nvSpPr>
          <p:cNvPr id="6" name="Rectangle 5"/>
          <p:cNvSpPr/>
          <p:nvPr/>
        </p:nvSpPr>
        <p:spPr>
          <a:xfrm>
            <a:off x="1184857" y="6167934"/>
            <a:ext cx="7830354" cy="307777"/>
          </a:xfrm>
          <a:prstGeom prst="rect">
            <a:avLst/>
          </a:prstGeom>
        </p:spPr>
        <p:txBody>
          <a:bodyPr wrap="square">
            <a:spAutoFit/>
          </a:bodyPr>
          <a:lstStyle/>
          <a:p>
            <a:r>
              <a:rPr lang="en-US" sz="1400" dirty="0" smtClean="0">
                <a:hlinkClick r:id="rId2"/>
              </a:rPr>
              <a:t>Source: Health </a:t>
            </a:r>
            <a:r>
              <a:rPr lang="en-US" sz="1400" dirty="0">
                <a:hlinkClick r:id="rId2"/>
              </a:rPr>
              <a:t>Insurance Portability and Accountability Act - Wikipedia</a:t>
            </a:r>
            <a:endParaRPr lang="en-IN" sz="1400" dirty="0"/>
          </a:p>
        </p:txBody>
      </p:sp>
    </p:spTree>
    <p:extLst>
      <p:ext uri="{BB962C8B-B14F-4D97-AF65-F5344CB8AC3E}">
        <p14:creationId xmlns:p14="http://schemas.microsoft.com/office/powerpoint/2010/main" val="1199831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GDPR</a:t>
            </a:r>
            <a:endParaRPr lang="en-IN" dirty="0"/>
          </a:p>
        </p:txBody>
      </p:sp>
      <p:sp>
        <p:nvSpPr>
          <p:cNvPr id="3" name="Content Placeholder 2"/>
          <p:cNvSpPr>
            <a:spLocks noGrp="1"/>
          </p:cNvSpPr>
          <p:nvPr>
            <p:ph idx="1"/>
          </p:nvPr>
        </p:nvSpPr>
        <p:spPr/>
        <p:txBody>
          <a:bodyPr>
            <a:normAutofit fontScale="92500"/>
          </a:bodyPr>
          <a:lstStyle/>
          <a:p>
            <a:r>
              <a:rPr lang="en-US" dirty="0"/>
              <a:t>General Data Protection Regulation </a:t>
            </a:r>
            <a:r>
              <a:rPr lang="en-US" dirty="0" smtClean="0"/>
              <a:t>(</a:t>
            </a:r>
            <a:r>
              <a:rPr lang="en-US" dirty="0"/>
              <a:t>GDPR) </a:t>
            </a:r>
            <a:endParaRPr lang="en-US" dirty="0" smtClean="0"/>
          </a:p>
          <a:p>
            <a:pPr lvl="1"/>
            <a:r>
              <a:rPr lang="en-US" dirty="0" smtClean="0"/>
              <a:t>A </a:t>
            </a:r>
            <a:r>
              <a:rPr lang="en-US" dirty="0"/>
              <a:t>regulation in EU law on data protection and privacy in the European Union (EU) and the European Economic Area (EEA</a:t>
            </a:r>
            <a:r>
              <a:rPr lang="en-US" dirty="0" smtClean="0"/>
              <a:t>) </a:t>
            </a:r>
          </a:p>
          <a:p>
            <a:pPr lvl="1"/>
            <a:r>
              <a:rPr lang="en-US" dirty="0" smtClean="0"/>
              <a:t>The </a:t>
            </a:r>
            <a:r>
              <a:rPr lang="en-US" dirty="0"/>
              <a:t>GDPR is an important component of EU privacy law and of human rights </a:t>
            </a:r>
            <a:r>
              <a:rPr lang="en-US" dirty="0" smtClean="0"/>
              <a:t>law, in particular Article 8(1) of the Charter of Fundamental Rights of </a:t>
            </a:r>
            <a:r>
              <a:rPr lang="en-US" dirty="0"/>
              <a:t>the European </a:t>
            </a:r>
            <a:r>
              <a:rPr lang="en-US" dirty="0" smtClean="0"/>
              <a:t>Union</a:t>
            </a:r>
          </a:p>
          <a:p>
            <a:pPr lvl="1"/>
            <a:r>
              <a:rPr lang="en-US" dirty="0" smtClean="0"/>
              <a:t>It </a:t>
            </a:r>
            <a:r>
              <a:rPr lang="en-US" dirty="0"/>
              <a:t>also addresses the transfer </a:t>
            </a:r>
            <a:r>
              <a:rPr lang="en-US" dirty="0" smtClean="0"/>
              <a:t>of </a:t>
            </a:r>
            <a:r>
              <a:rPr lang="en-US" dirty="0"/>
              <a:t>personal data outside the EU and EEA </a:t>
            </a:r>
            <a:r>
              <a:rPr lang="en-US" dirty="0" smtClean="0"/>
              <a:t>areas</a:t>
            </a:r>
          </a:p>
          <a:p>
            <a:pPr lvl="1"/>
            <a:r>
              <a:rPr lang="en-US" dirty="0" smtClean="0"/>
              <a:t>The </a:t>
            </a:r>
            <a:r>
              <a:rPr lang="en-US" dirty="0"/>
              <a:t>GDPR's primary aim is to enhance individuals' control and rights over their personal data and to simplify the regulatory environment for international </a:t>
            </a:r>
            <a:r>
              <a:rPr lang="en-US" dirty="0" smtClean="0"/>
              <a:t>business</a:t>
            </a:r>
          </a:p>
          <a:p>
            <a:pPr lvl="1"/>
            <a:r>
              <a:rPr lang="en-US" dirty="0"/>
              <a:t>The GDPR was adopted on 14 April 2016 and became enforceable beginning 25 May </a:t>
            </a:r>
            <a:r>
              <a:rPr lang="en-US" dirty="0" smtClean="0"/>
              <a:t>2018</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sp>
        <p:nvSpPr>
          <p:cNvPr id="6" name="Rectangle 5"/>
          <p:cNvSpPr/>
          <p:nvPr/>
        </p:nvSpPr>
        <p:spPr>
          <a:xfrm>
            <a:off x="2686050" y="6085083"/>
            <a:ext cx="4217308" cy="307777"/>
          </a:xfrm>
          <a:prstGeom prst="rect">
            <a:avLst/>
          </a:prstGeom>
        </p:spPr>
        <p:txBody>
          <a:bodyPr wrap="none">
            <a:spAutoFit/>
          </a:bodyPr>
          <a:lstStyle/>
          <a:p>
            <a:r>
              <a:rPr lang="en-US" sz="1400" dirty="0" smtClean="0">
                <a:hlinkClick r:id="rId2"/>
              </a:rPr>
              <a:t>Source: General </a:t>
            </a:r>
            <a:r>
              <a:rPr lang="en-US" sz="1400" dirty="0">
                <a:hlinkClick r:id="rId2"/>
              </a:rPr>
              <a:t>Data Protection Regulation - Wikipedia</a:t>
            </a:r>
            <a:endParaRPr lang="en-IN" sz="1400" dirty="0"/>
          </a:p>
        </p:txBody>
      </p:sp>
    </p:spTree>
    <p:extLst>
      <p:ext uri="{BB962C8B-B14F-4D97-AF65-F5344CB8AC3E}">
        <p14:creationId xmlns:p14="http://schemas.microsoft.com/office/powerpoint/2010/main" val="2873659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GDPR Organization</a:t>
            </a:r>
            <a:endParaRPr lang="en-IN" dirty="0"/>
          </a:p>
        </p:txBody>
      </p:sp>
      <p:sp>
        <p:nvSpPr>
          <p:cNvPr id="3" name="Content Placeholder 2"/>
          <p:cNvSpPr>
            <a:spLocks noGrp="1"/>
          </p:cNvSpPr>
          <p:nvPr>
            <p:ph idx="1"/>
          </p:nvPr>
        </p:nvSpPr>
        <p:spPr>
          <a:xfrm>
            <a:off x="628650" y="1372675"/>
            <a:ext cx="7886700" cy="5181601"/>
          </a:xfrm>
        </p:spPr>
        <p:txBody>
          <a:bodyPr>
            <a:normAutofit fontScale="77500" lnSpcReduction="20000"/>
          </a:bodyPr>
          <a:lstStyle/>
          <a:p>
            <a:r>
              <a:rPr lang="en-US" dirty="0"/>
              <a:t>The GDPR 2016 has eleven chapters, </a:t>
            </a:r>
            <a:r>
              <a:rPr lang="en-US" dirty="0" smtClean="0"/>
              <a:t>concerning:</a:t>
            </a:r>
          </a:p>
          <a:p>
            <a:pPr lvl="1"/>
            <a:r>
              <a:rPr lang="en-US" dirty="0" smtClean="0"/>
              <a:t>general </a:t>
            </a:r>
            <a:r>
              <a:rPr lang="en-US" dirty="0"/>
              <a:t>provisions, principles, rights of the data subject, </a:t>
            </a:r>
            <a:r>
              <a:rPr lang="en-US" b="1" dirty="0">
                <a:solidFill>
                  <a:srgbClr val="00B050"/>
                </a:solidFill>
              </a:rPr>
              <a:t>duties of data controllers or processors</a:t>
            </a:r>
            <a:r>
              <a:rPr lang="en-US" dirty="0"/>
              <a:t>, </a:t>
            </a:r>
            <a:r>
              <a:rPr lang="en-US" b="1" dirty="0">
                <a:solidFill>
                  <a:srgbClr val="00B050"/>
                </a:solidFill>
              </a:rPr>
              <a:t>transfers of personal data to third countries</a:t>
            </a:r>
            <a:r>
              <a:rPr lang="en-US" dirty="0"/>
              <a:t>, supervisory authorities, cooperation among member states, remedies, liability or penalties for breach of rights, and miscellaneous final </a:t>
            </a:r>
            <a:r>
              <a:rPr lang="en-US" dirty="0" smtClean="0"/>
              <a:t>provisions</a:t>
            </a:r>
          </a:p>
          <a:p>
            <a:r>
              <a:rPr lang="en-US" dirty="0" smtClean="0"/>
              <a:t>Duties of Data Controllers or Processors:</a:t>
            </a:r>
          </a:p>
          <a:p>
            <a:pPr lvl="1"/>
            <a:r>
              <a:rPr lang="en-US" dirty="0"/>
              <a:t>must clearly disclose any data </a:t>
            </a:r>
            <a:r>
              <a:rPr lang="en-US" dirty="0" smtClean="0"/>
              <a:t>collection</a:t>
            </a:r>
          </a:p>
          <a:p>
            <a:pPr lvl="1"/>
            <a:r>
              <a:rPr lang="en-US" dirty="0" smtClean="0"/>
              <a:t>Pseudonymisation </a:t>
            </a:r>
            <a:r>
              <a:rPr lang="en-US" dirty="0"/>
              <a:t>is a required process for stored data </a:t>
            </a:r>
            <a:endParaRPr lang="en-US" dirty="0" smtClean="0"/>
          </a:p>
          <a:p>
            <a:pPr lvl="2"/>
            <a:r>
              <a:rPr lang="en-US" dirty="0" smtClean="0"/>
              <a:t>transforms </a:t>
            </a:r>
            <a:r>
              <a:rPr lang="en-US" dirty="0"/>
              <a:t>personal data in such a way that the resulting data cannot be attributed to a specific data subject without the use of additional </a:t>
            </a:r>
            <a:r>
              <a:rPr lang="en-US" dirty="0" smtClean="0"/>
              <a:t>information</a:t>
            </a:r>
          </a:p>
          <a:p>
            <a:pPr lvl="1"/>
            <a:r>
              <a:rPr lang="en-US" dirty="0"/>
              <a:t>records of processing activities have to be </a:t>
            </a:r>
            <a:r>
              <a:rPr lang="en-US" dirty="0" smtClean="0"/>
              <a:t>maintained</a:t>
            </a:r>
          </a:p>
          <a:p>
            <a:pPr lvl="1"/>
            <a:r>
              <a:rPr lang="en-US" dirty="0" smtClean="0"/>
              <a:t>controllers </a:t>
            </a:r>
            <a:r>
              <a:rPr lang="en-US" dirty="0"/>
              <a:t>and processors of personal data must put in place appropriate technical and organizational measures to implement the data protection </a:t>
            </a:r>
            <a:r>
              <a:rPr lang="en-US" dirty="0" smtClean="0"/>
              <a:t>principles</a:t>
            </a:r>
          </a:p>
          <a:p>
            <a:r>
              <a:rPr lang="en-US" dirty="0" smtClean="0"/>
              <a:t>Transfer of Personal Data to Third Countries:</a:t>
            </a:r>
          </a:p>
          <a:p>
            <a:pPr lvl="1"/>
            <a:r>
              <a:rPr lang="en-US" dirty="0"/>
              <a:t>Chapter V of the GDPR forbids the transfer of the personal data of EU data subjects to countries outside of the EEA — known as third countries — unless appropriate safeguards are imposed, or the third country's data protection regulations are formally considered adequate by the European Commission</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sp>
        <p:nvSpPr>
          <p:cNvPr id="6" name="Rectangle 5"/>
          <p:cNvSpPr/>
          <p:nvPr/>
        </p:nvSpPr>
        <p:spPr>
          <a:xfrm>
            <a:off x="2557261" y="6631550"/>
            <a:ext cx="4217308" cy="307777"/>
          </a:xfrm>
          <a:prstGeom prst="rect">
            <a:avLst/>
          </a:prstGeom>
        </p:spPr>
        <p:txBody>
          <a:bodyPr wrap="none">
            <a:spAutoFit/>
          </a:bodyPr>
          <a:lstStyle/>
          <a:p>
            <a:r>
              <a:rPr lang="en-US" sz="1400" dirty="0" smtClean="0">
                <a:hlinkClick r:id="rId2"/>
              </a:rPr>
              <a:t>Source: General </a:t>
            </a:r>
            <a:r>
              <a:rPr lang="en-US" sz="1400" dirty="0">
                <a:hlinkClick r:id="rId2"/>
              </a:rPr>
              <a:t>Data Protection Regulation - Wikipedia</a:t>
            </a:r>
            <a:endParaRPr lang="en-IN" sz="1400" dirty="0"/>
          </a:p>
        </p:txBody>
      </p:sp>
    </p:spTree>
    <p:extLst>
      <p:ext uri="{BB962C8B-B14F-4D97-AF65-F5344CB8AC3E}">
        <p14:creationId xmlns:p14="http://schemas.microsoft.com/office/powerpoint/2010/main" val="4233808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PCI-DSS</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Payment </a:t>
            </a:r>
            <a:r>
              <a:rPr lang="en-US" dirty="0"/>
              <a:t>Card Industry Data Security Standard (PCI DSS) </a:t>
            </a:r>
            <a:endParaRPr lang="en-US" dirty="0" smtClean="0"/>
          </a:p>
          <a:p>
            <a:pPr lvl="1"/>
            <a:r>
              <a:rPr lang="en-US" dirty="0"/>
              <a:t>I</a:t>
            </a:r>
            <a:r>
              <a:rPr lang="en-US" dirty="0" smtClean="0"/>
              <a:t>s </a:t>
            </a:r>
            <a:r>
              <a:rPr lang="en-US" dirty="0"/>
              <a:t>an information security standard for organizations that handle </a:t>
            </a:r>
            <a:r>
              <a:rPr lang="en-US" dirty="0" smtClean="0"/>
              <a:t>credit </a:t>
            </a:r>
            <a:r>
              <a:rPr lang="en-US" dirty="0"/>
              <a:t>cards from the major card </a:t>
            </a:r>
            <a:r>
              <a:rPr lang="en-US" dirty="0" smtClean="0"/>
              <a:t>schemes</a:t>
            </a:r>
          </a:p>
          <a:p>
            <a:pPr lvl="1"/>
            <a:r>
              <a:rPr lang="en-US" dirty="0"/>
              <a:t>The standard was created to increase controls around cardholder data to reduce credit card </a:t>
            </a:r>
            <a:r>
              <a:rPr lang="en-US" dirty="0" smtClean="0"/>
              <a:t>fraud</a:t>
            </a:r>
          </a:p>
          <a:p>
            <a:r>
              <a:rPr lang="en-US" dirty="0"/>
              <a:t>Validation of compliance is performed annually or </a:t>
            </a:r>
            <a:r>
              <a:rPr lang="en-US" dirty="0" smtClean="0"/>
              <a:t>quarterly, </a:t>
            </a:r>
            <a:r>
              <a:rPr lang="en-US" dirty="0"/>
              <a:t>by a method suited to the volume of transactions handled</a:t>
            </a:r>
            <a:r>
              <a:rPr lang="en-US" dirty="0" smtClean="0"/>
              <a:t>:</a:t>
            </a:r>
            <a:endParaRPr lang="en-US" dirty="0"/>
          </a:p>
          <a:p>
            <a:pPr lvl="1"/>
            <a:r>
              <a:rPr lang="en-US" dirty="0" smtClean="0"/>
              <a:t>Self-Assessment </a:t>
            </a:r>
            <a:r>
              <a:rPr lang="en-US" dirty="0"/>
              <a:t>Questionnaire (SAQ) — smaller volumes</a:t>
            </a:r>
          </a:p>
          <a:p>
            <a:pPr lvl="1"/>
            <a:r>
              <a:rPr lang="en-US" dirty="0"/>
              <a:t>external Qualified Security Assessor (QSA) — moderate volumes; involves an Attestation on Compliance (AOC)</a:t>
            </a:r>
          </a:p>
          <a:p>
            <a:pPr lvl="1"/>
            <a:r>
              <a:rPr lang="en-US" dirty="0"/>
              <a:t>firm-specific Internal Security Assessor (ISA) — larger volumes; involves issuing a Report on Compliance (ROC)</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sp>
        <p:nvSpPr>
          <p:cNvPr id="7" name="Rectangle 6"/>
          <p:cNvSpPr/>
          <p:nvPr/>
        </p:nvSpPr>
        <p:spPr>
          <a:xfrm>
            <a:off x="2282030" y="6097962"/>
            <a:ext cx="5509687" cy="307777"/>
          </a:xfrm>
          <a:prstGeom prst="rect">
            <a:avLst/>
          </a:prstGeom>
        </p:spPr>
        <p:txBody>
          <a:bodyPr wrap="square">
            <a:spAutoFit/>
          </a:bodyPr>
          <a:lstStyle/>
          <a:p>
            <a:r>
              <a:rPr lang="en-US" sz="1400" dirty="0" smtClean="0">
                <a:hlinkClick r:id="rId2"/>
              </a:rPr>
              <a:t>Source: Payment </a:t>
            </a:r>
            <a:r>
              <a:rPr lang="en-US" sz="1400" dirty="0">
                <a:hlinkClick r:id="rId2"/>
              </a:rPr>
              <a:t>Card Industry Data Security Standard - Wikipedia</a:t>
            </a:r>
            <a:endParaRPr lang="en-IN" sz="1400" dirty="0"/>
          </a:p>
        </p:txBody>
      </p:sp>
    </p:spTree>
    <p:extLst>
      <p:ext uri="{BB962C8B-B14F-4D97-AF65-F5344CB8AC3E}">
        <p14:creationId xmlns:p14="http://schemas.microsoft.com/office/powerpoint/2010/main" val="3926612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PCI Security Standards</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8650" y="1493947"/>
            <a:ext cx="7356251" cy="3425401"/>
          </a:xfrm>
          <a:prstGeom prst="rect">
            <a:avLst/>
          </a:prstGeom>
        </p:spPr>
      </p:pic>
      <p:sp>
        <p:nvSpPr>
          <p:cNvPr id="8" name="Rectangle 7"/>
          <p:cNvSpPr/>
          <p:nvPr/>
        </p:nvSpPr>
        <p:spPr>
          <a:xfrm>
            <a:off x="412124" y="6206014"/>
            <a:ext cx="8525815" cy="276999"/>
          </a:xfrm>
          <a:prstGeom prst="rect">
            <a:avLst/>
          </a:prstGeom>
        </p:spPr>
        <p:txBody>
          <a:bodyPr wrap="square">
            <a:spAutoFit/>
          </a:bodyPr>
          <a:lstStyle/>
          <a:p>
            <a:r>
              <a:rPr lang="en-US" sz="1200" dirty="0" smtClean="0">
                <a:solidFill>
                  <a:schemeClr val="bg1">
                    <a:lumMod val="65000"/>
                  </a:schemeClr>
                </a:solidFill>
                <a:latin typeface="Myriad Pro"/>
              </a:rPr>
              <a:t>Source: PCI </a:t>
            </a:r>
            <a:r>
              <a:rPr lang="en-US" sz="1200" dirty="0">
                <a:solidFill>
                  <a:schemeClr val="bg1">
                    <a:lumMod val="65000"/>
                  </a:schemeClr>
                </a:solidFill>
                <a:latin typeface="Myriad Pro"/>
              </a:rPr>
              <a:t>DSS Quick Reference Guide: Understanding the Payment Card Industry Data Security Standard version 3.2.1.</a:t>
            </a:r>
            <a:endParaRPr lang="en-IN" sz="1200" dirty="0">
              <a:solidFill>
                <a:schemeClr val="bg1">
                  <a:lumMod val="65000"/>
                </a:schemeClr>
              </a:solidFill>
            </a:endParaRPr>
          </a:p>
        </p:txBody>
      </p:sp>
      <p:sp>
        <p:nvSpPr>
          <p:cNvPr id="9" name="Rectangle 8"/>
          <p:cNvSpPr/>
          <p:nvPr/>
        </p:nvSpPr>
        <p:spPr>
          <a:xfrm>
            <a:off x="199622" y="4622865"/>
            <a:ext cx="4572000" cy="677108"/>
          </a:xfrm>
          <a:prstGeom prst="rect">
            <a:avLst/>
          </a:prstGeom>
        </p:spPr>
        <p:txBody>
          <a:bodyPr>
            <a:spAutoFit/>
          </a:bodyPr>
          <a:lstStyle/>
          <a:p>
            <a:endParaRPr lang="en-IN" sz="2000" smtClean="0">
              <a:solidFill>
                <a:srgbClr val="000000"/>
              </a:solidFill>
              <a:latin typeface="Myriad Pro"/>
            </a:endParaRPr>
          </a:p>
          <a:p>
            <a:r>
              <a:rPr lang="en-US" b="1" smtClean="0">
                <a:latin typeface="Myriad Pro"/>
              </a:rPr>
              <a:t>PCI Data Security Standard (PCI DSS) </a:t>
            </a:r>
            <a:endParaRPr lang="en-IN" dirty="0"/>
          </a:p>
        </p:txBody>
      </p:sp>
      <p:sp>
        <p:nvSpPr>
          <p:cNvPr id="10" name="Rectangle 9"/>
          <p:cNvSpPr/>
          <p:nvPr/>
        </p:nvSpPr>
        <p:spPr>
          <a:xfrm>
            <a:off x="4771622" y="4622865"/>
            <a:ext cx="4572000" cy="677108"/>
          </a:xfrm>
          <a:prstGeom prst="rect">
            <a:avLst/>
          </a:prstGeom>
        </p:spPr>
        <p:txBody>
          <a:bodyPr>
            <a:spAutoFit/>
          </a:bodyPr>
          <a:lstStyle/>
          <a:p>
            <a:endParaRPr lang="en-IN" sz="2000" dirty="0">
              <a:solidFill>
                <a:srgbClr val="000000"/>
              </a:solidFill>
              <a:latin typeface="Myriad Pro"/>
            </a:endParaRPr>
          </a:p>
          <a:p>
            <a:r>
              <a:rPr lang="en-IN" b="1" dirty="0">
                <a:latin typeface="Myriad Pro"/>
              </a:rPr>
              <a:t>PIN Transaction Security (PTS) </a:t>
            </a:r>
            <a:endParaRPr lang="en-IN" dirty="0"/>
          </a:p>
        </p:txBody>
      </p:sp>
      <p:sp>
        <p:nvSpPr>
          <p:cNvPr id="11" name="Rectangle 10"/>
          <p:cNvSpPr/>
          <p:nvPr/>
        </p:nvSpPr>
        <p:spPr>
          <a:xfrm>
            <a:off x="1453356" y="5003489"/>
            <a:ext cx="6229350" cy="677108"/>
          </a:xfrm>
          <a:prstGeom prst="rect">
            <a:avLst/>
          </a:prstGeom>
        </p:spPr>
        <p:txBody>
          <a:bodyPr wrap="square">
            <a:spAutoFit/>
          </a:bodyPr>
          <a:lstStyle/>
          <a:p>
            <a:endParaRPr lang="en-IN" sz="2000" dirty="0">
              <a:solidFill>
                <a:srgbClr val="000000"/>
              </a:solidFill>
              <a:latin typeface="Myriad Pro"/>
            </a:endParaRPr>
          </a:p>
          <a:p>
            <a:r>
              <a:rPr lang="en-US" b="1" dirty="0">
                <a:latin typeface="Myriad Pro"/>
              </a:rPr>
              <a:t>Payment Application Data Security Standard (PA-DSS) </a:t>
            </a:r>
            <a:endParaRPr lang="en-IN" dirty="0"/>
          </a:p>
        </p:txBody>
      </p:sp>
      <p:sp>
        <p:nvSpPr>
          <p:cNvPr id="12" name="Rectangle 11"/>
          <p:cNvSpPr/>
          <p:nvPr/>
        </p:nvSpPr>
        <p:spPr>
          <a:xfrm>
            <a:off x="2079938" y="5425267"/>
            <a:ext cx="5904963" cy="677108"/>
          </a:xfrm>
          <a:prstGeom prst="rect">
            <a:avLst/>
          </a:prstGeom>
        </p:spPr>
        <p:txBody>
          <a:bodyPr wrap="square">
            <a:spAutoFit/>
          </a:bodyPr>
          <a:lstStyle/>
          <a:p>
            <a:endParaRPr lang="en-IN" sz="2000" dirty="0">
              <a:solidFill>
                <a:srgbClr val="000000"/>
              </a:solidFill>
              <a:latin typeface="Myriad Pro"/>
            </a:endParaRPr>
          </a:p>
          <a:p>
            <a:r>
              <a:rPr lang="en-IN" b="1" dirty="0">
                <a:latin typeface="Myriad Pro"/>
              </a:rPr>
              <a:t>PCI Point-to-Point Encryption Standard (P2PE) </a:t>
            </a:r>
            <a:endParaRPr lang="en-IN" dirty="0"/>
          </a:p>
        </p:txBody>
      </p:sp>
    </p:spTree>
    <p:extLst>
      <p:ext uri="{BB962C8B-B14F-4D97-AF65-F5344CB8AC3E}">
        <p14:creationId xmlns:p14="http://schemas.microsoft.com/office/powerpoint/2010/main" val="3586072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PCI-DSS Requirements</a:t>
            </a:r>
            <a:endParaRPr lang="en-IN" dirty="0"/>
          </a:p>
        </p:txBody>
      </p:sp>
      <p:sp>
        <p:nvSpPr>
          <p:cNvPr id="3" name="Content Placeholder 2"/>
          <p:cNvSpPr>
            <a:spLocks noGrp="1"/>
          </p:cNvSpPr>
          <p:nvPr>
            <p:ph idx="1"/>
          </p:nvPr>
        </p:nvSpPr>
        <p:spPr/>
        <p:txBody>
          <a:bodyPr/>
          <a:lstStyle/>
          <a:p>
            <a:r>
              <a:rPr lang="en-US" dirty="0"/>
              <a:t>T</a:t>
            </a:r>
            <a:r>
              <a:rPr lang="en-US" dirty="0" smtClean="0"/>
              <a:t>welve </a:t>
            </a:r>
            <a:r>
              <a:rPr lang="en-US" dirty="0"/>
              <a:t>requirements for compliance, organized into six logically related </a:t>
            </a:r>
            <a:r>
              <a:rPr lang="en-US" dirty="0" smtClean="0"/>
              <a:t>groups</a:t>
            </a:r>
          </a:p>
          <a:p>
            <a:pPr lvl="1"/>
            <a:r>
              <a:rPr lang="en-US" dirty="0"/>
              <a:t>Build and Maintain a Secure Network and Systems</a:t>
            </a:r>
          </a:p>
          <a:p>
            <a:pPr lvl="1"/>
            <a:r>
              <a:rPr lang="en-US" dirty="0"/>
              <a:t>Protect Cardholder Data</a:t>
            </a:r>
          </a:p>
          <a:p>
            <a:pPr lvl="1"/>
            <a:r>
              <a:rPr lang="en-US" dirty="0"/>
              <a:t>Maintain a Vulnerability Management Program</a:t>
            </a:r>
          </a:p>
          <a:p>
            <a:pPr lvl="1"/>
            <a:r>
              <a:rPr lang="en-US" dirty="0"/>
              <a:t>Implement Strong Access Control Measures</a:t>
            </a:r>
          </a:p>
          <a:p>
            <a:pPr lvl="1"/>
            <a:r>
              <a:rPr lang="en-US" dirty="0"/>
              <a:t>Regularly Monitor and Test Networks</a:t>
            </a:r>
          </a:p>
          <a:p>
            <a:pPr lvl="1"/>
            <a:r>
              <a:rPr lang="en-US" dirty="0"/>
              <a:t>Maintain an Information Security Policy</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sp>
        <p:nvSpPr>
          <p:cNvPr id="6" name="Rectangle 5"/>
          <p:cNvSpPr/>
          <p:nvPr/>
        </p:nvSpPr>
        <p:spPr>
          <a:xfrm>
            <a:off x="2282030" y="6085083"/>
            <a:ext cx="5509687" cy="307777"/>
          </a:xfrm>
          <a:prstGeom prst="rect">
            <a:avLst/>
          </a:prstGeom>
        </p:spPr>
        <p:txBody>
          <a:bodyPr wrap="square">
            <a:spAutoFit/>
          </a:bodyPr>
          <a:lstStyle/>
          <a:p>
            <a:r>
              <a:rPr lang="en-US" sz="1400" dirty="0" smtClean="0">
                <a:hlinkClick r:id="rId2"/>
              </a:rPr>
              <a:t>Source: Payment </a:t>
            </a:r>
            <a:r>
              <a:rPr lang="en-US" sz="1400" dirty="0">
                <a:hlinkClick r:id="rId2"/>
              </a:rPr>
              <a:t>Card Industry Data Security Standard - Wikipedia</a:t>
            </a:r>
            <a:endParaRPr lang="en-IN" sz="1400" dirty="0"/>
          </a:p>
        </p:txBody>
      </p:sp>
    </p:spTree>
    <p:extLst>
      <p:ext uri="{BB962C8B-B14F-4D97-AF65-F5344CB8AC3E}">
        <p14:creationId xmlns:p14="http://schemas.microsoft.com/office/powerpoint/2010/main" val="3006470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PCI-DSS Requirements (2)</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5765" y="1494373"/>
            <a:ext cx="6725187" cy="4506569"/>
          </a:xfrm>
          <a:prstGeom prst="rect">
            <a:avLst/>
          </a:prstGeom>
        </p:spPr>
      </p:pic>
      <p:sp>
        <p:nvSpPr>
          <p:cNvPr id="9" name="Rectangle 8"/>
          <p:cNvSpPr/>
          <p:nvPr/>
        </p:nvSpPr>
        <p:spPr>
          <a:xfrm>
            <a:off x="412124" y="6115861"/>
            <a:ext cx="8525815" cy="276999"/>
          </a:xfrm>
          <a:prstGeom prst="rect">
            <a:avLst/>
          </a:prstGeom>
        </p:spPr>
        <p:txBody>
          <a:bodyPr wrap="square">
            <a:spAutoFit/>
          </a:bodyPr>
          <a:lstStyle/>
          <a:p>
            <a:r>
              <a:rPr lang="en-US" sz="1200" dirty="0" smtClean="0">
                <a:solidFill>
                  <a:schemeClr val="bg1">
                    <a:lumMod val="65000"/>
                  </a:schemeClr>
                </a:solidFill>
                <a:latin typeface="Myriad Pro"/>
              </a:rPr>
              <a:t>Source: PCI </a:t>
            </a:r>
            <a:r>
              <a:rPr lang="en-US" sz="1200" dirty="0">
                <a:solidFill>
                  <a:schemeClr val="bg1">
                    <a:lumMod val="65000"/>
                  </a:schemeClr>
                </a:solidFill>
                <a:latin typeface="Myriad Pro"/>
              </a:rPr>
              <a:t>DSS Quick Reference Guide: Understanding the Payment Card Industry Data Security Standard version 3.2.1.</a:t>
            </a:r>
            <a:endParaRPr lang="en-IN" sz="1200" dirty="0">
              <a:solidFill>
                <a:schemeClr val="bg1">
                  <a:lumMod val="65000"/>
                </a:schemeClr>
              </a:solidFill>
            </a:endParaRPr>
          </a:p>
        </p:txBody>
      </p:sp>
      <p:graphicFrame>
        <p:nvGraphicFramePr>
          <p:cNvPr id="10" name="Object 9">
            <a:hlinkClick r:id="" action="ppaction://ole?verb=0"/>
          </p:cNvPr>
          <p:cNvGraphicFramePr>
            <a:graphicFrameLocks noChangeAspect="1"/>
          </p:cNvGraphicFramePr>
          <p:nvPr>
            <p:extLst>
              <p:ext uri="{D42A27DB-BD31-4B8C-83A1-F6EECF244321}">
                <p14:modId xmlns:p14="http://schemas.microsoft.com/office/powerpoint/2010/main" val="3590374039"/>
              </p:ext>
            </p:extLst>
          </p:nvPr>
        </p:nvGraphicFramePr>
        <p:xfrm>
          <a:off x="7691102" y="3747657"/>
          <a:ext cx="914400" cy="771525"/>
        </p:xfrm>
        <a:graphic>
          <a:graphicData uri="http://schemas.openxmlformats.org/presentationml/2006/ole">
            <mc:AlternateContent xmlns:mc="http://schemas.openxmlformats.org/markup-compatibility/2006">
              <mc:Choice xmlns:v="urn:schemas-microsoft-com:vml" Requires="v">
                <p:oleObj spid="_x0000_s8198" name="Acrobat Document" showAsIcon="1" r:id="rId4" imgW="914400" imgH="771480" progId="AcroExch.Document.DC">
                  <p:embed/>
                </p:oleObj>
              </mc:Choice>
              <mc:Fallback>
                <p:oleObj name="Acrobat Document" showAsIcon="1" r:id="rId4" imgW="914400" imgH="771480" progId="AcroExch.Document.DC">
                  <p:embed/>
                  <p:pic>
                    <p:nvPicPr>
                      <p:cNvPr id="0" name=""/>
                      <p:cNvPicPr/>
                      <p:nvPr/>
                    </p:nvPicPr>
                    <p:blipFill>
                      <a:blip r:embed="rId5"/>
                      <a:stretch>
                        <a:fillRect/>
                      </a:stretch>
                    </p:blipFill>
                    <p:spPr>
                      <a:xfrm>
                        <a:off x="7691102" y="374765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540273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PCI-DSS Adherence Steps</a:t>
            </a:r>
            <a:endParaRPr lang="en-IN" dirty="0"/>
          </a:p>
        </p:txBody>
      </p:sp>
      <p:sp>
        <p:nvSpPr>
          <p:cNvPr id="3" name="Content Placeholder 2"/>
          <p:cNvSpPr>
            <a:spLocks noGrp="1"/>
          </p:cNvSpPr>
          <p:nvPr>
            <p:ph idx="1"/>
          </p:nvPr>
        </p:nvSpPr>
        <p:spPr>
          <a:xfrm>
            <a:off x="624681" y="1764108"/>
            <a:ext cx="7886700" cy="4665663"/>
          </a:xfrm>
        </p:spPr>
        <p:txBody>
          <a:bodyPr>
            <a:normAutofit fontScale="92500" lnSpcReduction="10000"/>
          </a:bodyPr>
          <a:lstStyle/>
          <a:p>
            <a:pPr marL="0" indent="0">
              <a:buNone/>
            </a:pPr>
            <a:r>
              <a:rPr lang="en-US" dirty="0" smtClean="0"/>
              <a:t>Three steps </a:t>
            </a:r>
            <a:r>
              <a:rPr lang="en-US" dirty="0"/>
              <a:t>for adhering to the </a:t>
            </a:r>
            <a:r>
              <a:rPr lang="en-US" dirty="0" smtClean="0"/>
              <a:t>PCI-DSS</a:t>
            </a:r>
            <a:r>
              <a:rPr lang="en-US" dirty="0"/>
              <a:t>: </a:t>
            </a:r>
            <a:endParaRPr lang="en-IN" dirty="0"/>
          </a:p>
          <a:p>
            <a:r>
              <a:rPr lang="en-US" b="1" dirty="0"/>
              <a:t>Assess </a:t>
            </a:r>
            <a:r>
              <a:rPr lang="en-US" dirty="0"/>
              <a:t>— identifying all locations of cardholder data, taking an inventory of </a:t>
            </a:r>
            <a:r>
              <a:rPr lang="en-US" dirty="0" smtClean="0"/>
              <a:t>IT </a:t>
            </a:r>
            <a:r>
              <a:rPr lang="en-US" dirty="0"/>
              <a:t>assets and business processes for payment card processing and analyzing them for vulnerabilities that could expose cardholder data. </a:t>
            </a:r>
          </a:p>
          <a:p>
            <a:r>
              <a:rPr lang="en-US" b="1" dirty="0"/>
              <a:t>Repair </a:t>
            </a:r>
            <a:r>
              <a:rPr lang="en-US" dirty="0"/>
              <a:t>— fixing identified vulnerabilities, securely removing any unnecessary cardholder data storage, and implementing secure business processes. </a:t>
            </a:r>
          </a:p>
          <a:p>
            <a:r>
              <a:rPr lang="en-US" b="1" dirty="0"/>
              <a:t>Report </a:t>
            </a:r>
            <a:r>
              <a:rPr lang="en-US" dirty="0"/>
              <a:t>— documenting assessment and remediation details, and submitting compliance reports to the acquiring bank and card brands </a:t>
            </a:r>
            <a:r>
              <a:rPr lang="en-US" dirty="0" smtClean="0"/>
              <a:t>(</a:t>
            </a:r>
            <a:r>
              <a:rPr lang="en-US" dirty="0"/>
              <a:t>or other requesting </a:t>
            </a:r>
            <a:r>
              <a:rPr lang="en-US" dirty="0" smtClean="0"/>
              <a:t>entity, in case of </a:t>
            </a:r>
            <a:r>
              <a:rPr lang="en-US" dirty="0"/>
              <a:t>a service provider). </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sp>
        <p:nvSpPr>
          <p:cNvPr id="7" name="Rectangle 6"/>
          <p:cNvSpPr/>
          <p:nvPr/>
        </p:nvSpPr>
        <p:spPr>
          <a:xfrm>
            <a:off x="412124" y="6115861"/>
            <a:ext cx="8525815" cy="276999"/>
          </a:xfrm>
          <a:prstGeom prst="rect">
            <a:avLst/>
          </a:prstGeom>
        </p:spPr>
        <p:txBody>
          <a:bodyPr wrap="square">
            <a:spAutoFit/>
          </a:bodyPr>
          <a:lstStyle/>
          <a:p>
            <a:r>
              <a:rPr lang="en-US" sz="1200" dirty="0" smtClean="0">
                <a:solidFill>
                  <a:schemeClr val="bg1">
                    <a:lumMod val="65000"/>
                  </a:schemeClr>
                </a:solidFill>
                <a:latin typeface="Myriad Pro"/>
              </a:rPr>
              <a:t>Source: PCI </a:t>
            </a:r>
            <a:r>
              <a:rPr lang="en-US" sz="1200" dirty="0">
                <a:solidFill>
                  <a:schemeClr val="bg1">
                    <a:lumMod val="65000"/>
                  </a:schemeClr>
                </a:solidFill>
                <a:latin typeface="Myriad Pro"/>
              </a:rPr>
              <a:t>DSS Quick Reference Guide: Understanding the Payment Card Industry Data Security Standard version 3.2.1.</a:t>
            </a:r>
            <a:endParaRPr lang="en-IN" sz="1200" dirty="0">
              <a:solidFill>
                <a:schemeClr val="bg1">
                  <a:lumMod val="65000"/>
                </a:schemeClr>
              </a:solidFill>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981208" y="711946"/>
            <a:ext cx="1596981" cy="1558344"/>
          </a:xfrm>
          <a:prstGeom prst="rect">
            <a:avLst/>
          </a:prstGeom>
        </p:spPr>
      </p:pic>
    </p:spTree>
    <p:extLst>
      <p:ext uri="{BB962C8B-B14F-4D97-AF65-F5344CB8AC3E}">
        <p14:creationId xmlns:p14="http://schemas.microsoft.com/office/powerpoint/2010/main" val="37275672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4419600"/>
            <a:ext cx="8458200" cy="1600200"/>
          </a:xfrm>
        </p:spPr>
        <p:txBody>
          <a:bodyPr/>
          <a:lstStyle/>
          <a:p>
            <a:pPr eaLnBrk="1" hangingPunct="1">
              <a:spcBef>
                <a:spcPct val="0"/>
              </a:spcBef>
              <a:defRPr/>
            </a:pPr>
            <a:r>
              <a:rPr lang="en-US" sz="2800" dirty="0" smtClean="0">
                <a:latin typeface="Arial" charset="0"/>
                <a:cs typeface="Arial" charset="0"/>
              </a:rPr>
              <a:t>Cloud Forensics</a:t>
            </a:r>
          </a:p>
          <a:p>
            <a:pPr eaLnBrk="1" hangingPunct="1">
              <a:spcBef>
                <a:spcPct val="0"/>
              </a:spcBef>
              <a:defRPr/>
            </a:pPr>
            <a:r>
              <a:rPr lang="en-US" sz="1600" u="sng" dirty="0" smtClean="0">
                <a:latin typeface="Arial" charset="0"/>
                <a:cs typeface="Arial" charset="0"/>
              </a:rPr>
              <a:t>References:</a:t>
            </a:r>
          </a:p>
          <a:p>
            <a:pPr marL="285750" indent="-285750">
              <a:spcBef>
                <a:spcPct val="0"/>
              </a:spcBef>
              <a:buFont typeface="Arial" panose="020B0604020202020204" pitchFamily="34" charset="0"/>
              <a:buChar char="•"/>
              <a:defRPr/>
            </a:pPr>
            <a:r>
              <a:rPr lang="en-US" sz="1600" dirty="0">
                <a:latin typeface="Arial" charset="0"/>
                <a:cs typeface="Arial" charset="0"/>
                <a:hlinkClick r:id="rId2"/>
              </a:rPr>
              <a:t>https://www.infosecurity-magazine.com/opinions/cloud-complicates-digital-crime</a:t>
            </a:r>
            <a:r>
              <a:rPr lang="en-US" sz="1600" dirty="0" smtClean="0">
                <a:latin typeface="Arial" charset="0"/>
                <a:cs typeface="Arial" charset="0"/>
                <a:hlinkClick r:id="rId2"/>
              </a:rPr>
              <a:t>/</a:t>
            </a:r>
            <a:endParaRPr lang="en-US" sz="1600" dirty="0" smtClean="0">
              <a:latin typeface="Arial" charset="0"/>
              <a:cs typeface="Arial" charset="0"/>
            </a:endParaRPr>
          </a:p>
          <a:p>
            <a:pPr marL="285750" indent="-285750">
              <a:spcBef>
                <a:spcPct val="0"/>
              </a:spcBef>
              <a:buFont typeface="Arial" panose="020B0604020202020204" pitchFamily="34" charset="0"/>
              <a:buChar char="•"/>
              <a:defRPr/>
            </a:pPr>
            <a:r>
              <a:rPr lang="en-US" sz="1600" dirty="0">
                <a:latin typeface="Arial" charset="0"/>
                <a:cs typeface="Arial" charset="0"/>
                <a:hlinkClick r:id="rId3"/>
              </a:rPr>
              <a:t>https://blog.eccouncil.org/cloud-forensics-is-it-important-to-your-cybersecurity-plan</a:t>
            </a:r>
            <a:r>
              <a:rPr lang="en-US" sz="1600" dirty="0" smtClean="0">
                <a:latin typeface="Arial" charset="0"/>
                <a:cs typeface="Arial" charset="0"/>
                <a:hlinkClick r:id="rId3"/>
              </a:rPr>
              <a:t>/</a:t>
            </a:r>
            <a:endParaRPr lang="en-US" sz="1600" dirty="0" smtClean="0">
              <a:latin typeface="Arial" charset="0"/>
              <a:cs typeface="Arial" charset="0"/>
            </a:endParaRPr>
          </a:p>
          <a:p>
            <a:pPr>
              <a:spcBef>
                <a:spcPct val="0"/>
              </a:spcBef>
              <a:defRPr/>
            </a:pPr>
            <a:endParaRPr lang="en-US" sz="1600" dirty="0">
              <a:latin typeface="Arial" charset="0"/>
              <a:cs typeface="Arial" charset="0"/>
            </a:endParaRPr>
          </a:p>
        </p:txBody>
      </p:sp>
    </p:spTree>
    <p:extLst>
      <p:ext uri="{BB962C8B-B14F-4D97-AF65-F5344CB8AC3E}">
        <p14:creationId xmlns:p14="http://schemas.microsoft.com/office/powerpoint/2010/main" val="8772133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4351983"/>
            <a:ext cx="8458200" cy="1600200"/>
          </a:xfrm>
        </p:spPr>
        <p:txBody>
          <a:bodyPr/>
          <a:lstStyle/>
          <a:p>
            <a:pPr>
              <a:spcBef>
                <a:spcPct val="0"/>
              </a:spcBef>
              <a:defRPr/>
            </a:pPr>
            <a:r>
              <a:rPr lang="en-US" sz="1800" dirty="0">
                <a:latin typeface="Arial" charset="0"/>
                <a:cs typeface="Arial" charset="0"/>
              </a:rPr>
              <a:t>&lt;SSCSZG570 </a:t>
            </a:r>
            <a:r>
              <a:rPr lang="en-US" sz="1800" dirty="0" smtClean="0">
                <a:latin typeface="Arial" charset="0"/>
                <a:cs typeface="Arial" charset="0"/>
              </a:rPr>
              <a:t>, Cloud, </a:t>
            </a:r>
            <a:r>
              <a:rPr lang="en-US" sz="1800" dirty="0" err="1" smtClean="0">
                <a:latin typeface="Arial" charset="0"/>
                <a:cs typeface="Arial" charset="0"/>
              </a:rPr>
              <a:t>IoT</a:t>
            </a:r>
            <a:r>
              <a:rPr lang="en-US" sz="1800" dirty="0" smtClean="0">
                <a:latin typeface="Arial" charset="0"/>
                <a:cs typeface="Arial" charset="0"/>
              </a:rPr>
              <a:t> and Enterprise Security&gt;</a:t>
            </a:r>
          </a:p>
          <a:p>
            <a:pPr>
              <a:spcBef>
                <a:spcPct val="0"/>
              </a:spcBef>
              <a:defRPr/>
            </a:pPr>
            <a:r>
              <a:rPr lang="en-US" sz="2400" dirty="0" smtClean="0">
                <a:latin typeface="Arial" charset="0"/>
                <a:cs typeface="Arial" charset="0"/>
              </a:rPr>
              <a:t>Lecture </a:t>
            </a:r>
            <a:r>
              <a:rPr lang="en-US" sz="2400" dirty="0">
                <a:latin typeface="Arial" charset="0"/>
                <a:cs typeface="Arial" charset="0"/>
              </a:rPr>
              <a:t>No. </a:t>
            </a:r>
            <a:r>
              <a:rPr lang="en-US" sz="2400" dirty="0" smtClean="0">
                <a:latin typeface="Arial" charset="0"/>
                <a:cs typeface="Arial" charset="0"/>
              </a:rPr>
              <a:t>16: Cloud Security</a:t>
            </a:r>
            <a:endParaRPr lang="en-US" sz="2400" dirty="0" smtClean="0">
              <a:solidFill>
                <a:srgbClr val="FF0000"/>
              </a:solidFill>
              <a:latin typeface="Arial" charset="0"/>
              <a:cs typeface="Arial" charset="0"/>
            </a:endParaRPr>
          </a:p>
          <a:p>
            <a:pPr>
              <a:spcBef>
                <a:spcPct val="0"/>
              </a:spcBef>
              <a:defRPr/>
            </a:pPr>
            <a:r>
              <a:rPr lang="en-US" sz="1800" dirty="0" smtClean="0">
                <a:latin typeface="Arial" charset="0"/>
                <a:cs typeface="Arial" charset="0"/>
              </a:rPr>
              <a:t>Application and Data Security + Cloud Forensics</a:t>
            </a:r>
            <a:endParaRPr lang="en-US" sz="1800" i="1" dirty="0" smtClean="0"/>
          </a:p>
        </p:txBody>
      </p:sp>
      <p:sp>
        <p:nvSpPr>
          <p:cNvPr id="3" name="TextBox 2"/>
          <p:cNvSpPr txBox="1"/>
          <p:nvPr/>
        </p:nvSpPr>
        <p:spPr>
          <a:xfrm>
            <a:off x="304800" y="5654445"/>
            <a:ext cx="8389220" cy="954107"/>
          </a:xfrm>
          <a:prstGeom prst="rect">
            <a:avLst/>
          </a:prstGeom>
          <a:noFill/>
        </p:spPr>
        <p:txBody>
          <a:bodyPr wrap="none" rtlCol="0">
            <a:spAutoFit/>
          </a:bodyPr>
          <a:lstStyle/>
          <a:p>
            <a:pPr marL="285750" indent="-285750">
              <a:buFont typeface="Arial" panose="020B0604020202020204" pitchFamily="34" charset="0"/>
              <a:buChar char="•"/>
            </a:pPr>
            <a:r>
              <a:rPr lang="en-US" sz="1400" b="1" dirty="0" smtClean="0">
                <a:solidFill>
                  <a:schemeClr val="bg1">
                    <a:lumMod val="50000"/>
                  </a:schemeClr>
                </a:solidFill>
              </a:rPr>
              <a:t>Source Disclaimer</a:t>
            </a:r>
            <a:r>
              <a:rPr lang="en-US" sz="1400" dirty="0" smtClean="0">
                <a:solidFill>
                  <a:schemeClr val="bg1">
                    <a:lumMod val="50000"/>
                  </a:schemeClr>
                </a:solidFill>
              </a:rPr>
              <a:t>: </a:t>
            </a:r>
            <a:r>
              <a:rPr lang="en-US" sz="1400" dirty="0" smtClean="0">
                <a:solidFill>
                  <a:schemeClr val="bg1">
                    <a:lumMod val="50000"/>
                  </a:schemeClr>
                </a:solidFill>
              </a:rPr>
              <a:t>Content for some of the slides is from Wikipedia</a:t>
            </a:r>
          </a:p>
          <a:p>
            <a:pPr marL="285750" indent="-285750">
              <a:buFont typeface="Arial" panose="020B0604020202020204" pitchFamily="34" charset="0"/>
              <a:buChar char="•"/>
            </a:pPr>
            <a:r>
              <a:rPr lang="en-US" sz="1400" dirty="0" smtClean="0">
                <a:solidFill>
                  <a:schemeClr val="bg1">
                    <a:lumMod val="50000"/>
                  </a:schemeClr>
                </a:solidFill>
              </a:rPr>
              <a:t>Some of the slides are taken from Microsoft Educator Learn Material (Microsoft Azure Security Technologies)</a:t>
            </a:r>
          </a:p>
          <a:p>
            <a:pPr marL="285750" indent="-285750">
              <a:buFont typeface="Arial" panose="020B0604020202020204" pitchFamily="34" charset="0"/>
              <a:buChar char="•"/>
            </a:pPr>
            <a:r>
              <a:rPr lang="en-US" sz="1400" dirty="0" smtClean="0">
                <a:solidFill>
                  <a:schemeClr val="bg1">
                    <a:lumMod val="50000"/>
                  </a:schemeClr>
                </a:solidFill>
              </a:rPr>
              <a:t>Material for some of the other slides is from Kubernetes public documentation:</a:t>
            </a:r>
          </a:p>
          <a:p>
            <a:pPr marL="742950" lvl="1" indent="-285750">
              <a:buFont typeface="Arial" panose="020B0604020202020204" pitchFamily="34" charset="0"/>
              <a:buChar char="•"/>
            </a:pPr>
            <a:r>
              <a:rPr lang="en-US" sz="1400" i="1" dirty="0" smtClean="0">
                <a:solidFill>
                  <a:schemeClr val="bg1">
                    <a:lumMod val="50000"/>
                  </a:schemeClr>
                </a:solidFill>
              </a:rPr>
              <a:t>https://kubernetes.io/docs/concepts/security/</a:t>
            </a:r>
            <a:endParaRPr lang="en-IN" sz="1400" i="1" dirty="0">
              <a:solidFill>
                <a:schemeClr val="bg1">
                  <a:lumMod val="50000"/>
                </a:schemeClr>
              </a:solidFill>
            </a:endParaRPr>
          </a:p>
        </p:txBody>
      </p:sp>
    </p:spTree>
    <p:extLst>
      <p:ext uri="{BB962C8B-B14F-4D97-AF65-F5344CB8AC3E}">
        <p14:creationId xmlns:p14="http://schemas.microsoft.com/office/powerpoint/2010/main" val="40526784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2000" dirty="0" smtClean="0"/>
              <a:t>Lot of </a:t>
            </a:r>
            <a:r>
              <a:rPr lang="en-US" sz="2000" dirty="0"/>
              <a:t>difference between </a:t>
            </a:r>
            <a:r>
              <a:rPr lang="en-US" sz="2000" dirty="0" smtClean="0"/>
              <a:t>traditional </a:t>
            </a:r>
            <a:r>
              <a:rPr lang="en-US" sz="2000" dirty="0"/>
              <a:t>computer forensics and cloud </a:t>
            </a:r>
            <a:r>
              <a:rPr lang="en-US" sz="2000" dirty="0" smtClean="0"/>
              <a:t>forensics</a:t>
            </a:r>
          </a:p>
          <a:p>
            <a:pPr>
              <a:buFont typeface="Arial" panose="020B0604020202020204" pitchFamily="34" charset="0"/>
              <a:buChar char="•"/>
            </a:pPr>
            <a:r>
              <a:rPr lang="en-US" sz="2000" dirty="0"/>
              <a:t>While the cloud is becoming more widely used by companies across the globe, </a:t>
            </a:r>
            <a:r>
              <a:rPr lang="en-US" sz="2000" dirty="0" smtClean="0"/>
              <a:t>few </a:t>
            </a:r>
            <a:r>
              <a:rPr lang="en-US" sz="2000" dirty="0"/>
              <a:t>of these companies have included cloud forensics in their cyber-security </a:t>
            </a:r>
            <a:r>
              <a:rPr lang="en-US" sz="2000" dirty="0" smtClean="0"/>
              <a:t>investments</a:t>
            </a:r>
            <a:endParaRPr lang="en-IN" sz="2000" dirty="0"/>
          </a:p>
          <a:p>
            <a:pPr>
              <a:buFont typeface="Arial" panose="020B0604020202020204" pitchFamily="34" charset="0"/>
              <a:buChar char="•"/>
            </a:pPr>
            <a:r>
              <a:rPr lang="en-US" sz="2000" dirty="0"/>
              <a:t>Many companies still mistakenly believe that traditional forensics is </a:t>
            </a:r>
            <a:r>
              <a:rPr lang="en-US" sz="2000" dirty="0" smtClean="0"/>
              <a:t>enough. </a:t>
            </a:r>
          </a:p>
          <a:p>
            <a:pPr>
              <a:buFont typeface="Arial" panose="020B0604020202020204" pitchFamily="34" charset="0"/>
              <a:buChar char="•"/>
            </a:pPr>
            <a:r>
              <a:rPr lang="en-US" sz="2000" dirty="0" smtClean="0"/>
              <a:t>However</a:t>
            </a:r>
            <a:r>
              <a:rPr lang="en-US" sz="2000" dirty="0"/>
              <a:t>, without investment into cloud forensics, businesses could find themselves unable to prosecute attackers, collect evidence on what actually happened, and or have their case fully presented in court</a:t>
            </a:r>
            <a:r>
              <a:rPr lang="en-US" sz="2000" dirty="0" smtClean="0"/>
              <a:t>.</a:t>
            </a:r>
          </a:p>
          <a:p>
            <a:pPr>
              <a:buFont typeface="Arial" panose="020B0604020202020204" pitchFamily="34" charset="0"/>
              <a:buChar char="•"/>
            </a:pPr>
            <a:r>
              <a:rPr lang="en-US" sz="2000" dirty="0"/>
              <a:t>To help put things into </a:t>
            </a:r>
            <a:r>
              <a:rPr lang="en-US" sz="2000" dirty="0" smtClean="0"/>
              <a:t>perspective, look </a:t>
            </a:r>
            <a:r>
              <a:rPr lang="en-US" sz="2000" dirty="0"/>
              <a:t>at </a:t>
            </a:r>
            <a:r>
              <a:rPr lang="en-US" sz="2000" dirty="0" smtClean="0"/>
              <a:t>a </a:t>
            </a:r>
            <a:r>
              <a:rPr lang="en-US" sz="2000" dirty="0"/>
              <a:t>recent report by </a:t>
            </a:r>
            <a:r>
              <a:rPr lang="en-US" sz="2000" dirty="0" err="1" smtClean="0"/>
              <a:t>Netrix</a:t>
            </a:r>
            <a:r>
              <a:rPr lang="en-US" sz="2000" dirty="0" smtClean="0"/>
              <a:t>: </a:t>
            </a:r>
          </a:p>
          <a:p>
            <a:pPr lvl="1">
              <a:buFont typeface="Arial" panose="020B0604020202020204" pitchFamily="34" charset="0"/>
              <a:buChar char="•"/>
            </a:pPr>
            <a:r>
              <a:rPr lang="en-US" dirty="0" smtClean="0"/>
              <a:t>39</a:t>
            </a:r>
            <a:r>
              <a:rPr lang="en-US" dirty="0"/>
              <a:t>% of healthcare organizations suffered ransomware attacks in the cloud in 2020. </a:t>
            </a:r>
            <a:endParaRPr lang="en-US" dirty="0" smtClean="0"/>
          </a:p>
          <a:p>
            <a:pPr lvl="1">
              <a:buFont typeface="Arial" panose="020B0604020202020204" pitchFamily="34" charset="0"/>
              <a:buChar char="•"/>
            </a:pPr>
            <a:r>
              <a:rPr lang="en-US" dirty="0" smtClean="0"/>
              <a:t>Due </a:t>
            </a:r>
            <a:r>
              <a:rPr lang="en-US" dirty="0"/>
              <a:t>to a cloud breach, one in four healthcare organizations was fined for non-compliance and 1 in 10 was sued.</a:t>
            </a:r>
            <a:endParaRPr lang="en-IN" dirty="0"/>
          </a:p>
        </p:txBody>
      </p:sp>
      <p:sp>
        <p:nvSpPr>
          <p:cNvPr id="4" name="Content Placeholder 3"/>
          <p:cNvSpPr>
            <a:spLocks noGrp="1"/>
          </p:cNvSpPr>
          <p:nvPr>
            <p:ph sz="quarter" idx="10"/>
          </p:nvPr>
        </p:nvSpPr>
        <p:spPr/>
        <p:txBody>
          <a:bodyPr/>
          <a:lstStyle/>
          <a:p>
            <a:r>
              <a:rPr lang="en-US" dirty="0" smtClean="0"/>
              <a:t>Introduction</a:t>
            </a:r>
            <a:endParaRPr lang="en-IN" dirty="0"/>
          </a:p>
        </p:txBody>
      </p:sp>
      <p:sp>
        <p:nvSpPr>
          <p:cNvPr id="5" name="TextBox 4"/>
          <p:cNvSpPr txBox="1"/>
          <p:nvPr/>
        </p:nvSpPr>
        <p:spPr>
          <a:xfrm>
            <a:off x="127271" y="6581001"/>
            <a:ext cx="4293611" cy="276999"/>
          </a:xfrm>
          <a:prstGeom prst="rect">
            <a:avLst/>
          </a:prstGeom>
          <a:noFill/>
        </p:spPr>
        <p:txBody>
          <a:bodyPr wrap="none">
            <a:spAutoFit/>
          </a:bodyPr>
          <a:lstStyle/>
          <a:p>
            <a:pPr eaLnBrk="0" fontAlgn="base" hangingPunct="0">
              <a:spcBef>
                <a:spcPct val="0"/>
              </a:spcBef>
              <a:spcAft>
                <a:spcPct val="0"/>
              </a:spcAft>
              <a:defRPr/>
            </a:pPr>
            <a:r>
              <a:rPr lang="en-US" sz="1200" b="1" dirty="0">
                <a:solidFill>
                  <a:prstClr val="white">
                    <a:lumMod val="50000"/>
                  </a:prstClr>
                </a:solidFill>
                <a:latin typeface="Arial" panose="020B0604020202020204" pitchFamily="34" charset="0"/>
                <a:cs typeface="Arial" panose="020B0604020202020204" pitchFamily="34" charset="0"/>
              </a:rPr>
              <a:t>Source</a:t>
            </a:r>
            <a:r>
              <a:rPr lang="en-US" sz="1200" dirty="0">
                <a:solidFill>
                  <a:prstClr val="white">
                    <a:lumMod val="50000"/>
                  </a:prstClr>
                </a:solidFill>
                <a:latin typeface="Arial" panose="020B0604020202020204" pitchFamily="34" charset="0"/>
                <a:cs typeface="Arial" panose="020B0604020202020204" pitchFamily="34" charset="0"/>
              </a:rPr>
              <a:t>: </a:t>
            </a:r>
            <a:r>
              <a:rPr lang="en-US" sz="1200" dirty="0" smtClean="0">
                <a:solidFill>
                  <a:prstClr val="white">
                    <a:lumMod val="50000"/>
                  </a:prstClr>
                </a:solidFill>
                <a:latin typeface="Arial" panose="020B0604020202020204" pitchFamily="34" charset="0"/>
                <a:cs typeface="Arial" panose="020B0604020202020204" pitchFamily="34" charset="0"/>
              </a:rPr>
              <a:t>Reference Websites listed on previous section slide</a:t>
            </a:r>
            <a:endParaRPr lang="en-IN" sz="1200" dirty="0">
              <a:solidFill>
                <a:prstClr val="white">
                  <a:lumMod val="50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8704337"/>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2000" dirty="0"/>
              <a:t>Cloud forensics is a blend of digital forensics and cloud computing. </a:t>
            </a:r>
            <a:endParaRPr lang="en-US" sz="2000" dirty="0" smtClean="0"/>
          </a:p>
          <a:p>
            <a:pPr>
              <a:buFont typeface="Arial" panose="020B0604020202020204" pitchFamily="34" charset="0"/>
              <a:buChar char="•"/>
            </a:pPr>
            <a:r>
              <a:rPr lang="en-US" sz="2000" dirty="0" smtClean="0"/>
              <a:t>It involves investigating </a:t>
            </a:r>
            <a:r>
              <a:rPr lang="en-US" sz="2000" dirty="0"/>
              <a:t>crimes that are committed using the cloud. </a:t>
            </a:r>
            <a:endParaRPr lang="en-US" sz="2000" dirty="0" smtClean="0"/>
          </a:p>
          <a:p>
            <a:pPr>
              <a:buFont typeface="Arial" panose="020B0604020202020204" pitchFamily="34" charset="0"/>
              <a:buChar char="•"/>
            </a:pPr>
            <a:r>
              <a:rPr lang="en-US" sz="2000" dirty="0" smtClean="0"/>
              <a:t>Traditional </a:t>
            </a:r>
            <a:r>
              <a:rPr lang="en-US" sz="2000" dirty="0"/>
              <a:t>computer forensics is a process by which media is collected at the crime scene, or where the media was obtained; it includes the practice of </a:t>
            </a:r>
            <a:r>
              <a:rPr lang="en-US" sz="2000" dirty="0" smtClean="0"/>
              <a:t>preserving </a:t>
            </a:r>
            <a:r>
              <a:rPr lang="en-US" sz="2000" dirty="0"/>
              <a:t>the data, the validation of said data, and the interpretation, analysis, documentation, and presentation of the results in the courtroom</a:t>
            </a:r>
            <a:r>
              <a:rPr lang="en-US" sz="2000" dirty="0" smtClean="0"/>
              <a:t>.</a:t>
            </a:r>
            <a:endParaRPr lang="en-US" sz="2000" dirty="0"/>
          </a:p>
          <a:p>
            <a:pPr>
              <a:buFont typeface="Arial" panose="020B0604020202020204" pitchFamily="34" charset="0"/>
              <a:buChar char="•"/>
            </a:pPr>
            <a:r>
              <a:rPr lang="en-US" sz="2000" dirty="0" smtClean="0"/>
              <a:t>In </a:t>
            </a:r>
            <a:r>
              <a:rPr lang="en-US" sz="2000" dirty="0"/>
              <a:t>most traditional computer forensics, any evidence that has been discovered within the media will be under the control of the relevant law enforcement. This is where the divide between cloud and traditional forensics begins.</a:t>
            </a:r>
          </a:p>
          <a:p>
            <a:pPr>
              <a:buFont typeface="Arial" panose="020B0604020202020204" pitchFamily="34" charset="0"/>
              <a:buChar char="•"/>
            </a:pPr>
            <a:r>
              <a:rPr lang="en-US" sz="2000" dirty="0" smtClean="0"/>
              <a:t>In </a:t>
            </a:r>
            <a:r>
              <a:rPr lang="en-US" sz="2000" dirty="0"/>
              <a:t>the cloud, the data can potentially exist anywhere on earth, and potentially outside of your law enforcement jurisdiction. This can result in control of the evidence (and the process of validating it) becoming incredibly challenging.</a:t>
            </a:r>
            <a:endParaRPr lang="en-IN" sz="2000" dirty="0"/>
          </a:p>
        </p:txBody>
      </p:sp>
      <p:sp>
        <p:nvSpPr>
          <p:cNvPr id="4" name="Content Placeholder 3"/>
          <p:cNvSpPr>
            <a:spLocks noGrp="1"/>
          </p:cNvSpPr>
          <p:nvPr>
            <p:ph sz="quarter" idx="10"/>
          </p:nvPr>
        </p:nvSpPr>
        <p:spPr/>
        <p:txBody>
          <a:bodyPr/>
          <a:lstStyle/>
          <a:p>
            <a:r>
              <a:rPr lang="en-US" dirty="0" smtClean="0"/>
              <a:t>Traditional Vs Cloud Forensics</a:t>
            </a:r>
            <a:endParaRPr lang="en-IN" dirty="0"/>
          </a:p>
        </p:txBody>
      </p:sp>
      <p:sp>
        <p:nvSpPr>
          <p:cNvPr id="5" name="TextBox 4"/>
          <p:cNvSpPr txBox="1"/>
          <p:nvPr/>
        </p:nvSpPr>
        <p:spPr>
          <a:xfrm>
            <a:off x="127271" y="6581001"/>
            <a:ext cx="6421501" cy="276999"/>
          </a:xfrm>
          <a:prstGeom prst="rect">
            <a:avLst/>
          </a:prstGeom>
          <a:noFill/>
        </p:spPr>
        <p:txBody>
          <a:bodyPr wrap="none">
            <a:spAutoFit/>
          </a:bodyPr>
          <a:lstStyle/>
          <a:p>
            <a:pPr eaLnBrk="0" fontAlgn="base" hangingPunct="0">
              <a:spcBef>
                <a:spcPct val="0"/>
              </a:spcBef>
              <a:spcAft>
                <a:spcPct val="0"/>
              </a:spcAft>
              <a:defRPr/>
            </a:pPr>
            <a:r>
              <a:rPr lang="en-US" sz="1200" b="1" dirty="0">
                <a:solidFill>
                  <a:prstClr val="white">
                    <a:lumMod val="50000"/>
                  </a:prstClr>
                </a:solidFill>
                <a:latin typeface="Arial" panose="020B0604020202020204" pitchFamily="34" charset="0"/>
                <a:cs typeface="Arial" panose="020B0604020202020204" pitchFamily="34" charset="0"/>
              </a:rPr>
              <a:t>Source</a:t>
            </a:r>
            <a:r>
              <a:rPr lang="en-US" sz="1200" dirty="0">
                <a:solidFill>
                  <a:prstClr val="white">
                    <a:lumMod val="50000"/>
                  </a:prstClr>
                </a:solidFill>
                <a:latin typeface="Arial" panose="020B0604020202020204" pitchFamily="34" charset="0"/>
                <a:cs typeface="Arial" panose="020B0604020202020204" pitchFamily="34" charset="0"/>
              </a:rPr>
              <a:t>: </a:t>
            </a:r>
            <a:r>
              <a:rPr lang="en-US" sz="1200" dirty="0">
                <a:solidFill>
                  <a:prstClr val="white">
                    <a:lumMod val="50000"/>
                  </a:prstClr>
                </a:solidFill>
                <a:latin typeface="Arial" panose="020B0604020202020204" pitchFamily="34" charset="0"/>
                <a:cs typeface="Arial" panose="020B0604020202020204" pitchFamily="34" charset="0"/>
                <a:hlinkClick r:id="rId2"/>
              </a:rPr>
              <a:t>https://www.infosecurity-magazine.com/opinions/cloud-complicates-digital-crime</a:t>
            </a:r>
            <a:r>
              <a:rPr lang="en-US" sz="1200" dirty="0" smtClean="0">
                <a:solidFill>
                  <a:prstClr val="white">
                    <a:lumMod val="50000"/>
                  </a:prstClr>
                </a:solidFill>
                <a:latin typeface="Arial" panose="020B0604020202020204" pitchFamily="34" charset="0"/>
                <a:cs typeface="Arial" panose="020B0604020202020204" pitchFamily="34" charset="0"/>
                <a:hlinkClick r:id="rId2"/>
              </a:rPr>
              <a:t>/</a:t>
            </a:r>
            <a:r>
              <a:rPr lang="en-US" sz="1200" dirty="0" smtClean="0">
                <a:solidFill>
                  <a:prstClr val="white">
                    <a:lumMod val="50000"/>
                  </a:prstClr>
                </a:solidFill>
                <a:latin typeface="Arial" panose="020B0604020202020204" pitchFamily="34" charset="0"/>
                <a:cs typeface="Arial" panose="020B0604020202020204" pitchFamily="34" charset="0"/>
              </a:rPr>
              <a:t>   </a:t>
            </a:r>
            <a:endParaRPr lang="en-IN" sz="1200" dirty="0">
              <a:solidFill>
                <a:prstClr val="white">
                  <a:lumMod val="50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080536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2000" dirty="0"/>
              <a:t>C</a:t>
            </a:r>
            <a:r>
              <a:rPr lang="en-US" sz="2000" dirty="0" smtClean="0"/>
              <a:t>loud </a:t>
            </a:r>
            <a:r>
              <a:rPr lang="en-US" sz="2000" dirty="0"/>
              <a:t>forensics combines the realities of cloud computing with digital forensics, which focuses on collecting media from a cloud environment. </a:t>
            </a:r>
            <a:endParaRPr lang="en-US" sz="2000" dirty="0" smtClean="0"/>
          </a:p>
          <a:p>
            <a:pPr>
              <a:buFont typeface="Arial" panose="020B0604020202020204" pitchFamily="34" charset="0"/>
              <a:buChar char="•"/>
            </a:pPr>
            <a:r>
              <a:rPr lang="en-US" sz="2000" dirty="0" smtClean="0"/>
              <a:t>This </a:t>
            </a:r>
            <a:r>
              <a:rPr lang="en-US" sz="2000" dirty="0"/>
              <a:t>requires investigators to work with multiple computing assets, such as virtual and physical servers, networks, storage devices, applications, and much more. </a:t>
            </a:r>
            <a:endParaRPr lang="en-US" sz="2000" dirty="0" smtClean="0"/>
          </a:p>
          <a:p>
            <a:pPr>
              <a:buFont typeface="Arial" panose="020B0604020202020204" pitchFamily="34" charset="0"/>
              <a:buChar char="•"/>
            </a:pPr>
            <a:r>
              <a:rPr lang="en-US" sz="2000" dirty="0" smtClean="0"/>
              <a:t>For </a:t>
            </a:r>
            <a:r>
              <a:rPr lang="en-US" sz="2000" dirty="0"/>
              <a:t>most of these situations, the cloud environment will remain live and capable of change.</a:t>
            </a:r>
          </a:p>
          <a:p>
            <a:pPr>
              <a:buFont typeface="Arial" panose="020B0604020202020204" pitchFamily="34" charset="0"/>
              <a:buChar char="•"/>
            </a:pPr>
            <a:r>
              <a:rPr lang="en-US" sz="2000" dirty="0"/>
              <a:t>Despite this wide array of different assets and jurisdiction challenges, the end result must stay the same: evidence must be presented in a court of law</a:t>
            </a:r>
            <a:r>
              <a:rPr lang="en-US" sz="2000" dirty="0" smtClean="0"/>
              <a:t>.</a:t>
            </a:r>
          </a:p>
        </p:txBody>
      </p:sp>
      <p:sp>
        <p:nvSpPr>
          <p:cNvPr id="4" name="Content Placeholder 3"/>
          <p:cNvSpPr>
            <a:spLocks noGrp="1"/>
          </p:cNvSpPr>
          <p:nvPr>
            <p:ph sz="quarter" idx="10"/>
          </p:nvPr>
        </p:nvSpPr>
        <p:spPr/>
        <p:txBody>
          <a:bodyPr/>
          <a:lstStyle/>
          <a:p>
            <a:r>
              <a:rPr lang="en-US" dirty="0" smtClean="0"/>
              <a:t>Cloud Forensics Overview</a:t>
            </a:r>
            <a:endParaRPr lang="en-IN" dirty="0"/>
          </a:p>
        </p:txBody>
      </p:sp>
      <p:sp>
        <p:nvSpPr>
          <p:cNvPr id="5" name="TextBox 4"/>
          <p:cNvSpPr txBox="1"/>
          <p:nvPr/>
        </p:nvSpPr>
        <p:spPr>
          <a:xfrm>
            <a:off x="127271" y="6581001"/>
            <a:ext cx="6421501" cy="276999"/>
          </a:xfrm>
          <a:prstGeom prst="rect">
            <a:avLst/>
          </a:prstGeom>
          <a:noFill/>
        </p:spPr>
        <p:txBody>
          <a:bodyPr wrap="none">
            <a:spAutoFit/>
          </a:bodyPr>
          <a:lstStyle/>
          <a:p>
            <a:pPr eaLnBrk="0" fontAlgn="base" hangingPunct="0">
              <a:spcBef>
                <a:spcPct val="0"/>
              </a:spcBef>
              <a:spcAft>
                <a:spcPct val="0"/>
              </a:spcAft>
              <a:defRPr/>
            </a:pPr>
            <a:r>
              <a:rPr lang="en-US" sz="1200" b="1" dirty="0">
                <a:solidFill>
                  <a:prstClr val="white">
                    <a:lumMod val="50000"/>
                  </a:prstClr>
                </a:solidFill>
                <a:latin typeface="Arial" panose="020B0604020202020204" pitchFamily="34" charset="0"/>
                <a:cs typeface="Arial" panose="020B0604020202020204" pitchFamily="34" charset="0"/>
              </a:rPr>
              <a:t>Source</a:t>
            </a:r>
            <a:r>
              <a:rPr lang="en-US" sz="1200" dirty="0">
                <a:solidFill>
                  <a:prstClr val="white">
                    <a:lumMod val="50000"/>
                  </a:prstClr>
                </a:solidFill>
                <a:latin typeface="Arial" panose="020B0604020202020204" pitchFamily="34" charset="0"/>
                <a:cs typeface="Arial" panose="020B0604020202020204" pitchFamily="34" charset="0"/>
              </a:rPr>
              <a:t>: </a:t>
            </a:r>
            <a:r>
              <a:rPr lang="en-US" sz="1200" dirty="0">
                <a:solidFill>
                  <a:prstClr val="white">
                    <a:lumMod val="50000"/>
                  </a:prstClr>
                </a:solidFill>
                <a:latin typeface="Arial" panose="020B0604020202020204" pitchFamily="34" charset="0"/>
                <a:cs typeface="Arial" panose="020B0604020202020204" pitchFamily="34" charset="0"/>
                <a:hlinkClick r:id="rId2"/>
              </a:rPr>
              <a:t>https://www.infosecurity-magazine.com/opinions/cloud-complicates-digital-crime</a:t>
            </a:r>
            <a:r>
              <a:rPr lang="en-US" sz="1200" dirty="0" smtClean="0">
                <a:solidFill>
                  <a:prstClr val="white">
                    <a:lumMod val="50000"/>
                  </a:prstClr>
                </a:solidFill>
                <a:latin typeface="Arial" panose="020B0604020202020204" pitchFamily="34" charset="0"/>
                <a:cs typeface="Arial" panose="020B0604020202020204" pitchFamily="34" charset="0"/>
                <a:hlinkClick r:id="rId2"/>
              </a:rPr>
              <a:t>/</a:t>
            </a:r>
            <a:r>
              <a:rPr lang="en-US" sz="1200" dirty="0" smtClean="0">
                <a:solidFill>
                  <a:prstClr val="white">
                    <a:lumMod val="50000"/>
                  </a:prstClr>
                </a:solidFill>
                <a:latin typeface="Arial" panose="020B0604020202020204" pitchFamily="34" charset="0"/>
                <a:cs typeface="Arial" panose="020B0604020202020204" pitchFamily="34" charset="0"/>
              </a:rPr>
              <a:t>   </a:t>
            </a:r>
            <a:endParaRPr lang="en-IN" sz="1200" dirty="0">
              <a:solidFill>
                <a:prstClr val="white">
                  <a:lumMod val="50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4047295"/>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r>
              <a:rPr lang="en-US" sz="2000" i="1" dirty="0" smtClean="0">
                <a:solidFill>
                  <a:schemeClr val="accent1"/>
                </a:solidFill>
              </a:rPr>
              <a:t>The </a:t>
            </a:r>
            <a:r>
              <a:rPr lang="en-US" sz="2000" i="1" dirty="0">
                <a:solidFill>
                  <a:schemeClr val="accent1"/>
                </a:solidFill>
              </a:rPr>
              <a:t>chief concern for any cloud forensics investigator is the preservation of evidence, especially against tampering by any third parties. This is what allows evidence to be admissible in court. </a:t>
            </a:r>
          </a:p>
          <a:p>
            <a:pPr>
              <a:buFont typeface="Arial" panose="020B0604020202020204" pitchFamily="34" charset="0"/>
              <a:buChar char="•"/>
            </a:pPr>
            <a:r>
              <a:rPr lang="en-US" sz="2000" dirty="0" smtClean="0"/>
              <a:t>1) In </a:t>
            </a:r>
            <a:r>
              <a:rPr lang="en-US" sz="2000" dirty="0"/>
              <a:t>SaaS and PaaS cloud models, customers are dependent on cloud service providers for access to any usage logs as they do not have access to the physical hardware (let alone control over it</a:t>
            </a:r>
            <a:r>
              <a:rPr lang="en-US" sz="2000" dirty="0" smtClean="0"/>
              <a:t>).</a:t>
            </a:r>
          </a:p>
          <a:p>
            <a:pPr>
              <a:buFont typeface="Arial" panose="020B0604020202020204" pitchFamily="34" charset="0"/>
              <a:buChar char="•"/>
            </a:pPr>
            <a:r>
              <a:rPr lang="en-US" sz="2000" dirty="0" smtClean="0"/>
              <a:t>2) In </a:t>
            </a:r>
            <a:r>
              <a:rPr lang="en-US" sz="2000" dirty="0"/>
              <a:t>some instances, cloud service providers have been known to hide logs from customers or hold policies that state logs cannot be collected. </a:t>
            </a:r>
            <a:endParaRPr lang="en-US" sz="2000" dirty="0" smtClean="0"/>
          </a:p>
          <a:p>
            <a:pPr lvl="1">
              <a:buFont typeface="Arial" pitchFamily="34" charset="0"/>
              <a:buChar char="•"/>
            </a:pPr>
            <a:r>
              <a:rPr lang="en-US" sz="1800" dirty="0"/>
              <a:t>This is a strange business practice, given how concerned most consumers are with control over their data, privacy, and anonymity online, but it is an obstacle faced by consumers nonetheless.</a:t>
            </a:r>
          </a:p>
          <a:p>
            <a:pPr lvl="1">
              <a:buFont typeface="Arial" pitchFamily="34" charset="0"/>
              <a:buChar char="•"/>
            </a:pPr>
            <a:r>
              <a:rPr lang="en-US" sz="1800" dirty="0"/>
              <a:t>It is because of this that maintaining a clear chain of custody in a cloud infrastructure is extremely difficult. In traditional forensics, investigators would have complete control of the evidence concerned.</a:t>
            </a:r>
          </a:p>
          <a:p>
            <a:pPr>
              <a:buFont typeface="Arial" panose="020B0604020202020204" pitchFamily="34" charset="0"/>
              <a:buChar char="•"/>
            </a:pPr>
            <a:endParaRPr lang="en-US" sz="2000" dirty="0"/>
          </a:p>
        </p:txBody>
      </p:sp>
      <p:sp>
        <p:nvSpPr>
          <p:cNvPr id="4" name="Content Placeholder 3"/>
          <p:cNvSpPr>
            <a:spLocks noGrp="1"/>
          </p:cNvSpPr>
          <p:nvPr>
            <p:ph sz="quarter" idx="10"/>
          </p:nvPr>
        </p:nvSpPr>
        <p:spPr>
          <a:xfrm>
            <a:off x="304800" y="152400"/>
            <a:ext cx="8229600" cy="1143000"/>
          </a:xfrm>
        </p:spPr>
        <p:txBody>
          <a:bodyPr/>
          <a:lstStyle/>
          <a:p>
            <a:r>
              <a:rPr lang="en-US" dirty="0" smtClean="0"/>
              <a:t>Top 5 Cloud Forensics Challenges</a:t>
            </a:r>
            <a:endParaRPr lang="en-IN" dirty="0"/>
          </a:p>
        </p:txBody>
      </p:sp>
      <p:sp>
        <p:nvSpPr>
          <p:cNvPr id="5" name="TextBox 4"/>
          <p:cNvSpPr txBox="1"/>
          <p:nvPr/>
        </p:nvSpPr>
        <p:spPr>
          <a:xfrm>
            <a:off x="127271" y="6581001"/>
            <a:ext cx="6421501" cy="276999"/>
          </a:xfrm>
          <a:prstGeom prst="rect">
            <a:avLst/>
          </a:prstGeom>
          <a:noFill/>
        </p:spPr>
        <p:txBody>
          <a:bodyPr wrap="none">
            <a:spAutoFit/>
          </a:bodyPr>
          <a:lstStyle/>
          <a:p>
            <a:pPr eaLnBrk="0" fontAlgn="base" hangingPunct="0">
              <a:spcBef>
                <a:spcPct val="0"/>
              </a:spcBef>
              <a:spcAft>
                <a:spcPct val="0"/>
              </a:spcAft>
              <a:defRPr/>
            </a:pPr>
            <a:r>
              <a:rPr lang="en-US" sz="1200" b="1" dirty="0">
                <a:solidFill>
                  <a:prstClr val="white">
                    <a:lumMod val="50000"/>
                  </a:prstClr>
                </a:solidFill>
                <a:latin typeface="Arial" panose="020B0604020202020204" pitchFamily="34" charset="0"/>
                <a:cs typeface="Arial" panose="020B0604020202020204" pitchFamily="34" charset="0"/>
              </a:rPr>
              <a:t>Source</a:t>
            </a:r>
            <a:r>
              <a:rPr lang="en-US" sz="1200" dirty="0">
                <a:solidFill>
                  <a:prstClr val="white">
                    <a:lumMod val="50000"/>
                  </a:prstClr>
                </a:solidFill>
                <a:latin typeface="Arial" panose="020B0604020202020204" pitchFamily="34" charset="0"/>
                <a:cs typeface="Arial" panose="020B0604020202020204" pitchFamily="34" charset="0"/>
              </a:rPr>
              <a:t>: </a:t>
            </a:r>
            <a:r>
              <a:rPr lang="en-US" sz="1200" dirty="0">
                <a:solidFill>
                  <a:prstClr val="white">
                    <a:lumMod val="50000"/>
                  </a:prstClr>
                </a:solidFill>
                <a:latin typeface="Arial" panose="020B0604020202020204" pitchFamily="34" charset="0"/>
                <a:cs typeface="Arial" panose="020B0604020202020204" pitchFamily="34" charset="0"/>
                <a:hlinkClick r:id="rId2"/>
              </a:rPr>
              <a:t>https://www.infosecurity-magazine.com/opinions/cloud-complicates-digital-crime</a:t>
            </a:r>
            <a:r>
              <a:rPr lang="en-US" sz="1200" dirty="0" smtClean="0">
                <a:solidFill>
                  <a:prstClr val="white">
                    <a:lumMod val="50000"/>
                  </a:prstClr>
                </a:solidFill>
                <a:latin typeface="Arial" panose="020B0604020202020204" pitchFamily="34" charset="0"/>
                <a:cs typeface="Arial" panose="020B0604020202020204" pitchFamily="34" charset="0"/>
                <a:hlinkClick r:id="rId2"/>
              </a:rPr>
              <a:t>/</a:t>
            </a:r>
            <a:r>
              <a:rPr lang="en-US" sz="1200" dirty="0" smtClean="0">
                <a:solidFill>
                  <a:prstClr val="white">
                    <a:lumMod val="50000"/>
                  </a:prstClr>
                </a:solidFill>
                <a:latin typeface="Arial" panose="020B0604020202020204" pitchFamily="34" charset="0"/>
                <a:cs typeface="Arial" panose="020B0604020202020204" pitchFamily="34" charset="0"/>
              </a:rPr>
              <a:t>   </a:t>
            </a:r>
            <a:endParaRPr lang="en-IN" sz="1200" dirty="0">
              <a:solidFill>
                <a:prstClr val="white">
                  <a:lumMod val="50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3672726"/>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2000" dirty="0" smtClean="0"/>
              <a:t>3) In </a:t>
            </a:r>
            <a:r>
              <a:rPr lang="en-US" sz="2000" dirty="0"/>
              <a:t>cloud forensics, the investigators may not have full control over who the cloud service provider allows to collect evidence. </a:t>
            </a:r>
            <a:endParaRPr lang="en-US" sz="2000" dirty="0" smtClean="0"/>
          </a:p>
          <a:p>
            <a:pPr lvl="1">
              <a:buFont typeface="Arial" pitchFamily="34" charset="0"/>
              <a:buChar char="•"/>
            </a:pPr>
            <a:r>
              <a:rPr lang="en-US" sz="1800" dirty="0"/>
              <a:t>If the person(s) allowed aren’t properly trained, the chain of custody or evidence may be inadmissible in court.</a:t>
            </a:r>
          </a:p>
          <a:p>
            <a:pPr lvl="1">
              <a:buFont typeface="Arial" pitchFamily="34" charset="0"/>
              <a:buChar char="•"/>
            </a:pPr>
            <a:r>
              <a:rPr lang="en-US" sz="1800" dirty="0"/>
              <a:t>This could lead to companies or individuals' entire case being thrown out, even if they were an entirely innocent victim of a damaging cloud-based crime</a:t>
            </a:r>
            <a:r>
              <a:rPr lang="en-US" sz="1800" dirty="0" smtClean="0"/>
              <a:t>.</a:t>
            </a:r>
          </a:p>
          <a:p>
            <a:pPr>
              <a:buFont typeface="Arial" pitchFamily="34" charset="0"/>
              <a:buChar char="•"/>
            </a:pPr>
            <a:r>
              <a:rPr lang="en-US" sz="2000" dirty="0" smtClean="0"/>
              <a:t>4) As </a:t>
            </a:r>
            <a:r>
              <a:rPr lang="en-US" sz="2000" dirty="0"/>
              <a:t>cloud servers are often located in multiple different counties, the data required by forensic investigators can be as well. </a:t>
            </a:r>
            <a:endParaRPr lang="en-US" sz="2000" dirty="0" smtClean="0"/>
          </a:p>
          <a:p>
            <a:pPr lvl="1">
              <a:buFont typeface="Arial" pitchFamily="34" charset="0"/>
              <a:buChar char="•"/>
            </a:pPr>
            <a:r>
              <a:rPr lang="en-US" sz="1800" dirty="0"/>
              <a:t>This immediately presents the investigators with the obstacle of legal jurisdiction. </a:t>
            </a:r>
          </a:p>
          <a:p>
            <a:pPr>
              <a:buFont typeface="Arial" pitchFamily="34" charset="0"/>
              <a:buChar char="•"/>
            </a:pPr>
            <a:r>
              <a:rPr lang="en-US" sz="2000" dirty="0" smtClean="0"/>
              <a:t>5) Cloud </a:t>
            </a:r>
            <a:r>
              <a:rPr lang="en-US" sz="2000" dirty="0"/>
              <a:t>services can also be reluctant to help you when it comes to conducting an investigation. </a:t>
            </a:r>
            <a:endParaRPr lang="en-US" sz="2000" dirty="0" smtClean="0"/>
          </a:p>
          <a:p>
            <a:pPr lvl="1">
              <a:buFont typeface="Arial" pitchFamily="34" charset="0"/>
              <a:buChar char="•"/>
            </a:pPr>
            <a:r>
              <a:rPr lang="en-US" sz="1800" dirty="0"/>
              <a:t>After all, what may be an issue for you might not be an issue at all for them, and your investigation could further cost them time and money.</a:t>
            </a:r>
          </a:p>
        </p:txBody>
      </p:sp>
      <p:sp>
        <p:nvSpPr>
          <p:cNvPr id="4" name="Content Placeholder 3"/>
          <p:cNvSpPr>
            <a:spLocks noGrp="1"/>
          </p:cNvSpPr>
          <p:nvPr>
            <p:ph sz="quarter" idx="10"/>
          </p:nvPr>
        </p:nvSpPr>
        <p:spPr/>
        <p:txBody>
          <a:bodyPr/>
          <a:lstStyle/>
          <a:p>
            <a:r>
              <a:rPr lang="en-US" dirty="0" smtClean="0"/>
              <a:t>Cloud Forensics Challenges (Contd.)</a:t>
            </a:r>
            <a:endParaRPr lang="en-IN" dirty="0"/>
          </a:p>
        </p:txBody>
      </p:sp>
      <p:sp>
        <p:nvSpPr>
          <p:cNvPr id="5" name="TextBox 4"/>
          <p:cNvSpPr txBox="1"/>
          <p:nvPr/>
        </p:nvSpPr>
        <p:spPr>
          <a:xfrm>
            <a:off x="127271" y="6581001"/>
            <a:ext cx="6421501" cy="276999"/>
          </a:xfrm>
          <a:prstGeom prst="rect">
            <a:avLst/>
          </a:prstGeom>
          <a:noFill/>
        </p:spPr>
        <p:txBody>
          <a:bodyPr wrap="none">
            <a:spAutoFit/>
          </a:bodyPr>
          <a:lstStyle/>
          <a:p>
            <a:pPr eaLnBrk="0" fontAlgn="base" hangingPunct="0">
              <a:spcBef>
                <a:spcPct val="0"/>
              </a:spcBef>
              <a:spcAft>
                <a:spcPct val="0"/>
              </a:spcAft>
              <a:defRPr/>
            </a:pPr>
            <a:r>
              <a:rPr lang="en-US" sz="1200" b="1" dirty="0">
                <a:solidFill>
                  <a:prstClr val="white">
                    <a:lumMod val="50000"/>
                  </a:prstClr>
                </a:solidFill>
                <a:latin typeface="Arial" panose="020B0604020202020204" pitchFamily="34" charset="0"/>
                <a:cs typeface="Arial" panose="020B0604020202020204" pitchFamily="34" charset="0"/>
              </a:rPr>
              <a:t>Source</a:t>
            </a:r>
            <a:r>
              <a:rPr lang="en-US" sz="1200" dirty="0">
                <a:solidFill>
                  <a:prstClr val="white">
                    <a:lumMod val="50000"/>
                  </a:prstClr>
                </a:solidFill>
                <a:latin typeface="Arial" panose="020B0604020202020204" pitchFamily="34" charset="0"/>
                <a:cs typeface="Arial" panose="020B0604020202020204" pitchFamily="34" charset="0"/>
              </a:rPr>
              <a:t>: </a:t>
            </a:r>
            <a:r>
              <a:rPr lang="en-US" sz="1200" dirty="0">
                <a:solidFill>
                  <a:prstClr val="white">
                    <a:lumMod val="50000"/>
                  </a:prstClr>
                </a:solidFill>
                <a:latin typeface="Arial" panose="020B0604020202020204" pitchFamily="34" charset="0"/>
                <a:cs typeface="Arial" panose="020B0604020202020204" pitchFamily="34" charset="0"/>
                <a:hlinkClick r:id="rId2"/>
              </a:rPr>
              <a:t>https://www.infosecurity-magazine.com/opinions/cloud-complicates-digital-crime</a:t>
            </a:r>
            <a:r>
              <a:rPr lang="en-US" sz="1200" dirty="0" smtClean="0">
                <a:solidFill>
                  <a:prstClr val="white">
                    <a:lumMod val="50000"/>
                  </a:prstClr>
                </a:solidFill>
                <a:latin typeface="Arial" panose="020B0604020202020204" pitchFamily="34" charset="0"/>
                <a:cs typeface="Arial" panose="020B0604020202020204" pitchFamily="34" charset="0"/>
                <a:hlinkClick r:id="rId2"/>
              </a:rPr>
              <a:t>/</a:t>
            </a:r>
            <a:r>
              <a:rPr lang="en-US" sz="1200" dirty="0" smtClean="0">
                <a:solidFill>
                  <a:prstClr val="white">
                    <a:lumMod val="50000"/>
                  </a:prstClr>
                </a:solidFill>
                <a:latin typeface="Arial" panose="020B0604020202020204" pitchFamily="34" charset="0"/>
                <a:cs typeface="Arial" panose="020B0604020202020204" pitchFamily="34" charset="0"/>
              </a:rPr>
              <a:t>   </a:t>
            </a:r>
            <a:endParaRPr lang="en-IN" sz="1200" dirty="0">
              <a:solidFill>
                <a:prstClr val="white">
                  <a:lumMod val="50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755742"/>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533399" y="6324600"/>
            <a:ext cx="6266645" cy="381000"/>
          </a:xfrm>
        </p:spPr>
        <p:txBody>
          <a:bodyPr/>
          <a:lstStyle/>
          <a:p>
            <a:pPr>
              <a:defRPr/>
            </a:pPr>
            <a:r>
              <a:rPr lang="en-US" dirty="0" smtClean="0"/>
              <a:t>Source: Guide </a:t>
            </a:r>
            <a:r>
              <a:rPr lang="en-US" dirty="0"/>
              <a:t>to Computer Forensics and Investigations</a:t>
            </a:r>
          </a:p>
        </p:txBody>
      </p:sp>
      <p:sp>
        <p:nvSpPr>
          <p:cNvPr id="5" name="Slide Number Placeholder 4"/>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8E02B92-FB6E-4AC0-AAB2-2E83B123C17B}" type="slidenum">
              <a:rPr lang="en-US" altLang="en-US">
                <a:solidFill>
                  <a:srgbClr val="222222"/>
                </a:solidFill>
                <a:latin typeface="Arial" panose="020B0604020202020204" pitchFamily="34" charset="0"/>
              </a:rPr>
              <a:pPr eaLnBrk="1" hangingPunct="1"/>
              <a:t>25</a:t>
            </a:fld>
            <a:endParaRPr lang="en-US" altLang="en-US">
              <a:solidFill>
                <a:srgbClr val="222222"/>
              </a:solidFill>
              <a:latin typeface="Arial" panose="020B0604020202020204" pitchFamily="34" charset="0"/>
            </a:endParaRPr>
          </a:p>
        </p:txBody>
      </p:sp>
      <p:sp>
        <p:nvSpPr>
          <p:cNvPr id="18436" name="Rectangle 2"/>
          <p:cNvSpPr>
            <a:spLocks noGrp="1" noChangeArrowheads="1"/>
          </p:cNvSpPr>
          <p:nvPr>
            <p:ph type="title"/>
          </p:nvPr>
        </p:nvSpPr>
        <p:spPr/>
        <p:txBody>
          <a:bodyPr/>
          <a:lstStyle/>
          <a:p>
            <a:pPr algn="l"/>
            <a:r>
              <a:rPr lang="en-US" dirty="0"/>
              <a:t>Cloud Forensics </a:t>
            </a:r>
            <a:r>
              <a:rPr lang="en-US" dirty="0" smtClean="0"/>
              <a:t>Tool Capabilities</a:t>
            </a:r>
            <a:endParaRPr lang="en-IN" dirty="0"/>
          </a:p>
        </p:txBody>
      </p:sp>
      <p:sp>
        <p:nvSpPr>
          <p:cNvPr id="18437" name="Rectangle 3"/>
          <p:cNvSpPr>
            <a:spLocks noGrp="1" noChangeArrowheads="1"/>
          </p:cNvSpPr>
          <p:nvPr>
            <p:ph type="body" idx="1"/>
          </p:nvPr>
        </p:nvSpPr>
        <p:spPr>
          <a:xfrm>
            <a:off x="381000" y="1524000"/>
            <a:ext cx="8077200" cy="4800600"/>
          </a:xfrm>
        </p:spPr>
        <p:txBody>
          <a:bodyPr/>
          <a:lstStyle/>
          <a:p>
            <a:pPr marL="0" indent="0">
              <a:buNone/>
            </a:pPr>
            <a:r>
              <a:rPr lang="en-US" sz="2400" dirty="0" smtClean="0"/>
              <a:t>4 Capabilities Required for </a:t>
            </a:r>
            <a:r>
              <a:rPr lang="en-US" sz="2400" dirty="0"/>
              <a:t>Cloud Forensics Tools </a:t>
            </a:r>
            <a:r>
              <a:rPr lang="en-US" sz="2400" dirty="0" smtClean="0"/>
              <a:t>:</a:t>
            </a:r>
            <a:endParaRPr lang="en-US" altLang="en-US" sz="2400" dirty="0" smtClean="0"/>
          </a:p>
          <a:p>
            <a:r>
              <a:rPr lang="en-US" altLang="en-US" sz="2400" i="1" dirty="0"/>
              <a:t>Forensic data collection</a:t>
            </a:r>
            <a:r>
              <a:rPr lang="en-US" altLang="en-US" sz="2400" dirty="0"/>
              <a:t>—Tools must be able to identify, label, record, and </a:t>
            </a:r>
            <a:r>
              <a:rPr lang="en-US" altLang="en-US" sz="2400" dirty="0" smtClean="0"/>
              <a:t>acquire data </a:t>
            </a:r>
            <a:r>
              <a:rPr lang="en-US" altLang="en-US" sz="2400" dirty="0"/>
              <a:t>from the cloud.</a:t>
            </a:r>
          </a:p>
          <a:p>
            <a:r>
              <a:rPr lang="en-US" altLang="en-US" sz="2400" i="1" dirty="0" smtClean="0"/>
              <a:t>Elastic</a:t>
            </a:r>
            <a:r>
              <a:rPr lang="en-US" altLang="en-US" sz="2400" i="1" dirty="0"/>
              <a:t>, static, and live forensics</a:t>
            </a:r>
            <a:r>
              <a:rPr lang="en-US" altLang="en-US" sz="2400" dirty="0"/>
              <a:t>—To meet the elastic nature of clouds, tools </a:t>
            </a:r>
            <a:r>
              <a:rPr lang="en-US" altLang="en-US" sz="2400" dirty="0" smtClean="0"/>
              <a:t>must be </a:t>
            </a:r>
            <a:r>
              <a:rPr lang="en-US" altLang="en-US" sz="2400" dirty="0"/>
              <a:t>able to expand and contract their data storage capabilities as the demand </a:t>
            </a:r>
            <a:r>
              <a:rPr lang="en-US" altLang="en-US" sz="2400" dirty="0" smtClean="0"/>
              <a:t>for services </a:t>
            </a:r>
            <a:r>
              <a:rPr lang="en-US" altLang="en-US" sz="2400" dirty="0"/>
              <a:t>changes</a:t>
            </a:r>
            <a:r>
              <a:rPr lang="en-US" altLang="en-US" sz="2400" dirty="0" smtClean="0"/>
              <a:t>.</a:t>
            </a:r>
          </a:p>
          <a:p>
            <a:r>
              <a:rPr lang="en-US" sz="2400" i="1" dirty="0"/>
              <a:t>Evidence segregation</a:t>
            </a:r>
            <a:r>
              <a:rPr lang="en-US" sz="2400" dirty="0"/>
              <a:t>—Clouds are set up for </a:t>
            </a:r>
            <a:r>
              <a:rPr lang="en-US" sz="2400" b="1" dirty="0"/>
              <a:t>multitenancy</a:t>
            </a:r>
            <a:r>
              <a:rPr lang="en-US" sz="2400" dirty="0"/>
              <a:t>, meaning many different unrelated businesses and users share the same applications and storage </a:t>
            </a:r>
            <a:r>
              <a:rPr lang="en-US" sz="2400" dirty="0" err="1"/>
              <a:t>space.,So</a:t>
            </a:r>
            <a:r>
              <a:rPr lang="en-US" sz="2400" dirty="0"/>
              <a:t> forensics tools must be able to separate each customer’s data</a:t>
            </a:r>
            <a:r>
              <a:rPr lang="en-US" sz="2400" dirty="0" smtClean="0"/>
              <a:t>.</a:t>
            </a:r>
            <a:endParaRPr lang="en-US" sz="2400" dirty="0"/>
          </a:p>
        </p:txBody>
      </p:sp>
    </p:spTree>
    <p:extLst>
      <p:ext uri="{BB962C8B-B14F-4D97-AF65-F5344CB8AC3E}">
        <p14:creationId xmlns:p14="http://schemas.microsoft.com/office/powerpoint/2010/main" val="2767681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8E02B92-FB6E-4AC0-AAB2-2E83B123C17B}" type="slidenum">
              <a:rPr lang="en-US" altLang="en-US">
                <a:solidFill>
                  <a:srgbClr val="222222"/>
                </a:solidFill>
                <a:latin typeface="Arial" panose="020B0604020202020204" pitchFamily="34" charset="0"/>
              </a:rPr>
              <a:pPr eaLnBrk="1" hangingPunct="1"/>
              <a:t>26</a:t>
            </a:fld>
            <a:endParaRPr lang="en-US" altLang="en-US">
              <a:solidFill>
                <a:srgbClr val="222222"/>
              </a:solidFill>
              <a:latin typeface="Arial" panose="020B0604020202020204" pitchFamily="34" charset="0"/>
            </a:endParaRPr>
          </a:p>
        </p:txBody>
      </p:sp>
      <p:sp>
        <p:nvSpPr>
          <p:cNvPr id="18436" name="Rectangle 2"/>
          <p:cNvSpPr>
            <a:spLocks noGrp="1" noChangeArrowheads="1"/>
          </p:cNvSpPr>
          <p:nvPr>
            <p:ph type="title"/>
          </p:nvPr>
        </p:nvSpPr>
        <p:spPr/>
        <p:txBody>
          <a:bodyPr/>
          <a:lstStyle/>
          <a:p>
            <a:pPr algn="l"/>
            <a:r>
              <a:rPr lang="en-US" smtClean="0"/>
              <a:t>Tool Capabilities </a:t>
            </a:r>
            <a:r>
              <a:rPr lang="en-US" dirty="0" smtClean="0"/>
              <a:t>(Contd.)</a:t>
            </a:r>
            <a:endParaRPr lang="en-IN" dirty="0"/>
          </a:p>
        </p:txBody>
      </p:sp>
      <p:sp>
        <p:nvSpPr>
          <p:cNvPr id="18437" name="Rectangle 3"/>
          <p:cNvSpPr>
            <a:spLocks noGrp="1" noChangeArrowheads="1"/>
          </p:cNvSpPr>
          <p:nvPr>
            <p:ph type="body" idx="1"/>
          </p:nvPr>
        </p:nvSpPr>
        <p:spPr>
          <a:xfrm>
            <a:off x="381000" y="1524000"/>
            <a:ext cx="8077200" cy="4800600"/>
          </a:xfrm>
        </p:spPr>
        <p:txBody>
          <a:bodyPr/>
          <a:lstStyle/>
          <a:p>
            <a:r>
              <a:rPr lang="en-US" sz="2400" i="1" dirty="0" smtClean="0"/>
              <a:t>Investigations </a:t>
            </a:r>
            <a:r>
              <a:rPr lang="en-US" sz="2400" i="1" dirty="0"/>
              <a:t>in virtualized environments</a:t>
            </a:r>
            <a:r>
              <a:rPr lang="en-US" sz="2400" dirty="0"/>
              <a:t>—Because cloud operations </a:t>
            </a:r>
            <a:r>
              <a:rPr lang="en-US" sz="2400" dirty="0" smtClean="0"/>
              <a:t>typically run </a:t>
            </a:r>
            <a:r>
              <a:rPr lang="en-US" sz="2400" dirty="0"/>
              <a:t>in a virtual environment, forensics tools should have the capability </a:t>
            </a:r>
            <a:r>
              <a:rPr lang="en-US" sz="2400" dirty="0" smtClean="0"/>
              <a:t>to </a:t>
            </a:r>
            <a:r>
              <a:rPr lang="en-IN" sz="2400" dirty="0" smtClean="0"/>
              <a:t>examine </a:t>
            </a:r>
            <a:r>
              <a:rPr lang="en-IN" sz="2400" dirty="0"/>
              <a:t>virtual systems</a:t>
            </a:r>
            <a:r>
              <a:rPr lang="en-IN" sz="2400" dirty="0" smtClean="0"/>
              <a:t>.</a:t>
            </a:r>
          </a:p>
          <a:p>
            <a:pPr marL="0" indent="0">
              <a:buNone/>
            </a:pPr>
            <a:endParaRPr lang="en-US" altLang="en-US" sz="2400" dirty="0" smtClean="0"/>
          </a:p>
          <a:p>
            <a:pPr marL="0" indent="0">
              <a:buNone/>
            </a:pPr>
            <a:r>
              <a:rPr lang="en-US" altLang="en-US" sz="2400" dirty="0" smtClean="0">
                <a:solidFill>
                  <a:schemeClr val="accent2"/>
                </a:solidFill>
              </a:rPr>
              <a:t>Although </a:t>
            </a:r>
            <a:r>
              <a:rPr lang="en-US" altLang="en-US" sz="2400" dirty="0">
                <a:solidFill>
                  <a:schemeClr val="accent2"/>
                </a:solidFill>
              </a:rPr>
              <a:t>most cloud architecture is composed of virtual machines, the </a:t>
            </a:r>
            <a:r>
              <a:rPr lang="en-US" altLang="en-US" sz="2400" dirty="0" smtClean="0">
                <a:solidFill>
                  <a:schemeClr val="accent2"/>
                </a:solidFill>
              </a:rPr>
              <a:t>actual cloud </a:t>
            </a:r>
            <a:r>
              <a:rPr lang="en-US" altLang="en-US" sz="2400" dirty="0">
                <a:solidFill>
                  <a:schemeClr val="accent2"/>
                </a:solidFill>
              </a:rPr>
              <a:t>is much more complex. The failover capability is necessary in case a VM </a:t>
            </a:r>
            <a:r>
              <a:rPr lang="en-US" altLang="en-US" sz="2400" dirty="0" smtClean="0">
                <a:solidFill>
                  <a:schemeClr val="accent2"/>
                </a:solidFill>
              </a:rPr>
              <a:t>fails, and </a:t>
            </a:r>
            <a:r>
              <a:rPr lang="en-US" altLang="en-US" sz="2400" dirty="0">
                <a:solidFill>
                  <a:schemeClr val="accent2"/>
                </a:solidFill>
              </a:rPr>
              <a:t>there are virtualized switches and routers along with multi-tenant and </a:t>
            </a:r>
            <a:r>
              <a:rPr lang="en-US" altLang="en-US" sz="2400" dirty="0" smtClean="0">
                <a:solidFill>
                  <a:schemeClr val="accent2"/>
                </a:solidFill>
              </a:rPr>
              <a:t>multi-cloud environments.</a:t>
            </a:r>
          </a:p>
        </p:txBody>
      </p:sp>
      <p:sp>
        <p:nvSpPr>
          <p:cNvPr id="6" name="Footer Placeholder 3"/>
          <p:cNvSpPr>
            <a:spLocks noGrp="1"/>
          </p:cNvSpPr>
          <p:nvPr>
            <p:ph type="ftr" sz="quarter" idx="10"/>
          </p:nvPr>
        </p:nvSpPr>
        <p:spPr>
          <a:xfrm>
            <a:off x="533399" y="6324600"/>
            <a:ext cx="6266645" cy="381000"/>
          </a:xfrm>
        </p:spPr>
        <p:txBody>
          <a:bodyPr/>
          <a:lstStyle/>
          <a:p>
            <a:pPr>
              <a:defRPr/>
            </a:pPr>
            <a:r>
              <a:rPr lang="en-US" dirty="0" smtClean="0"/>
              <a:t>Source: Guide </a:t>
            </a:r>
            <a:r>
              <a:rPr lang="en-US" dirty="0"/>
              <a:t>to Computer Forensics and Investigations</a:t>
            </a:r>
          </a:p>
        </p:txBody>
      </p:sp>
    </p:spTree>
    <p:extLst>
      <p:ext uri="{BB962C8B-B14F-4D97-AF65-F5344CB8AC3E}">
        <p14:creationId xmlns:p14="http://schemas.microsoft.com/office/powerpoint/2010/main" val="1516577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Forensics Tools</a:t>
            </a:r>
            <a:endParaRPr lang="en-IN" dirty="0"/>
          </a:p>
        </p:txBody>
      </p:sp>
      <p:sp>
        <p:nvSpPr>
          <p:cNvPr id="3" name="Content Placeholder 2"/>
          <p:cNvSpPr>
            <a:spLocks noGrp="1"/>
          </p:cNvSpPr>
          <p:nvPr>
            <p:ph idx="1"/>
          </p:nvPr>
        </p:nvSpPr>
        <p:spPr>
          <a:xfrm>
            <a:off x="543951" y="1524000"/>
            <a:ext cx="8077200" cy="4267200"/>
          </a:xfrm>
        </p:spPr>
        <p:txBody>
          <a:bodyPr/>
          <a:lstStyle/>
          <a:p>
            <a:r>
              <a:rPr lang="en-US" sz="2000" dirty="0"/>
              <a:t>In the early days of the cloud, very few tools designed for cloud forensics were </a:t>
            </a:r>
            <a:r>
              <a:rPr lang="en-US" sz="2000" dirty="0" smtClean="0"/>
              <a:t>available, but </a:t>
            </a:r>
            <a:r>
              <a:rPr lang="en-US" sz="2000" dirty="0"/>
              <a:t>many digital, network, and e-discovery tools were used to handle collecting </a:t>
            </a:r>
            <a:r>
              <a:rPr lang="en-US" sz="2000" dirty="0" smtClean="0"/>
              <a:t>and analyzing </a:t>
            </a:r>
            <a:r>
              <a:rPr lang="en-US" sz="2000" dirty="0"/>
              <a:t>data from the cloud. </a:t>
            </a:r>
            <a:endParaRPr lang="en-US" sz="2000" dirty="0" smtClean="0"/>
          </a:p>
          <a:p>
            <a:r>
              <a:rPr lang="en-US" sz="2000" dirty="0" smtClean="0"/>
              <a:t>Some </a:t>
            </a:r>
            <a:r>
              <a:rPr lang="en-US" sz="2000" dirty="0"/>
              <a:t>vendors with integrated tools that can be </a:t>
            </a:r>
            <a:r>
              <a:rPr lang="en-US" sz="2000" dirty="0" smtClean="0"/>
              <a:t>applied to </a:t>
            </a:r>
            <a:r>
              <a:rPr lang="en-US" sz="2000" dirty="0"/>
              <a:t>cloud forensics include the following:</a:t>
            </a:r>
          </a:p>
          <a:p>
            <a:r>
              <a:rPr lang="en-US" sz="2000" dirty="0" smtClean="0"/>
              <a:t>Guidance </a:t>
            </a:r>
            <a:r>
              <a:rPr lang="en-US" sz="2000" dirty="0"/>
              <a:t>Software </a:t>
            </a:r>
            <a:r>
              <a:rPr lang="en-US" sz="2000" dirty="0" err="1"/>
              <a:t>EnCase</a:t>
            </a:r>
            <a:r>
              <a:rPr lang="en-US" sz="2000" dirty="0"/>
              <a:t> eDiscovery and its incident response and </a:t>
            </a:r>
            <a:r>
              <a:rPr lang="en-US" sz="2000" dirty="0" err="1" smtClean="0"/>
              <a:t>EnCase</a:t>
            </a:r>
            <a:r>
              <a:rPr lang="en-US" sz="2000" dirty="0" smtClean="0"/>
              <a:t> Cybersecurity </a:t>
            </a:r>
            <a:r>
              <a:rPr lang="en-US" sz="2000" dirty="0"/>
              <a:t>tools</a:t>
            </a:r>
          </a:p>
          <a:p>
            <a:r>
              <a:rPr lang="en-US" sz="2000" dirty="0" err="1" smtClean="0"/>
              <a:t>AccessData</a:t>
            </a:r>
            <a:r>
              <a:rPr lang="en-US" sz="2000" dirty="0" smtClean="0"/>
              <a:t> </a:t>
            </a:r>
            <a:r>
              <a:rPr lang="en-US" sz="2000" dirty="0"/>
              <a:t>Digital Forensics Incident Response services and AD eDiscovery </a:t>
            </a:r>
            <a:r>
              <a:rPr lang="en-US" sz="2000" dirty="0" smtClean="0"/>
              <a:t>can collect </a:t>
            </a:r>
            <a:r>
              <a:rPr lang="en-US" sz="2000" dirty="0"/>
              <a:t>cloud data from Office 365, SharePoint, and OneDrive for Business </a:t>
            </a:r>
            <a:endParaRPr lang="en-US" sz="2000" dirty="0" smtClean="0"/>
          </a:p>
          <a:p>
            <a:r>
              <a:rPr lang="en-US" sz="2000" dirty="0"/>
              <a:t>Specific forensics </a:t>
            </a:r>
            <a:r>
              <a:rPr lang="en-US" sz="2000" dirty="0" smtClean="0"/>
              <a:t>tools for </a:t>
            </a:r>
            <a:r>
              <a:rPr lang="en-US" sz="2000" dirty="0"/>
              <a:t>the cloud are FROST for OpenStack </a:t>
            </a:r>
            <a:r>
              <a:rPr lang="en-US" sz="2000" dirty="0" smtClean="0"/>
              <a:t>IaaS platforms</a:t>
            </a:r>
            <a:r>
              <a:rPr lang="en-US" sz="2000" dirty="0"/>
              <a:t>, F-Response’s cloud server </a:t>
            </a:r>
            <a:r>
              <a:rPr lang="en-US" sz="2000" dirty="0" smtClean="0"/>
              <a:t>utility, and </a:t>
            </a:r>
            <a:r>
              <a:rPr lang="en-US" sz="2000" dirty="0"/>
              <a:t>Magnet AXIOM’s Cloud module</a:t>
            </a:r>
            <a:r>
              <a:rPr lang="en-US" sz="2000" dirty="0" smtClean="0"/>
              <a:t>.</a:t>
            </a:r>
            <a:endParaRPr lang="en-IN" sz="2000" dirty="0"/>
          </a:p>
        </p:txBody>
      </p:sp>
      <p:sp>
        <p:nvSpPr>
          <p:cNvPr id="5" name="Slide Number Placeholder 4"/>
          <p:cNvSpPr>
            <a:spLocks noGrp="1"/>
          </p:cNvSpPr>
          <p:nvPr>
            <p:ph type="sldNum" sz="quarter" idx="11"/>
          </p:nvPr>
        </p:nvSpPr>
        <p:spPr/>
        <p:txBody>
          <a:bodyPr/>
          <a:lstStyle/>
          <a:p>
            <a:fld id="{1322C0CB-CB09-4DF5-A76F-CF7D169C60AE}" type="slidenum">
              <a:rPr lang="en-US" altLang="en-US" smtClean="0"/>
              <a:pPr/>
              <a:t>27</a:t>
            </a:fld>
            <a:endParaRPr lang="en-US" altLang="en-US"/>
          </a:p>
        </p:txBody>
      </p:sp>
      <p:sp>
        <p:nvSpPr>
          <p:cNvPr id="6" name="Footer Placeholder 3"/>
          <p:cNvSpPr>
            <a:spLocks noGrp="1"/>
          </p:cNvSpPr>
          <p:nvPr>
            <p:ph type="ftr" sz="quarter" idx="10"/>
          </p:nvPr>
        </p:nvSpPr>
        <p:spPr>
          <a:xfrm>
            <a:off x="533399" y="6324600"/>
            <a:ext cx="6266645" cy="381000"/>
          </a:xfrm>
        </p:spPr>
        <p:txBody>
          <a:bodyPr/>
          <a:lstStyle/>
          <a:p>
            <a:pPr>
              <a:defRPr/>
            </a:pPr>
            <a:r>
              <a:rPr lang="en-US" dirty="0" smtClean="0"/>
              <a:t>Source: Guide </a:t>
            </a:r>
            <a:r>
              <a:rPr lang="en-US" dirty="0"/>
              <a:t>to Computer Forensics and Investigations</a:t>
            </a:r>
          </a:p>
        </p:txBody>
      </p:sp>
    </p:spTree>
    <p:extLst>
      <p:ext uri="{BB962C8B-B14F-4D97-AF65-F5344CB8AC3E}">
        <p14:creationId xmlns:p14="http://schemas.microsoft.com/office/powerpoint/2010/main" val="18951701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1200150"/>
            <a:ext cx="8263890" cy="415499"/>
          </a:xfrm>
        </p:spPr>
        <p:txBody>
          <a:bodyPr>
            <a:normAutofit/>
          </a:bodyPr>
          <a:lstStyle/>
          <a:p>
            <a:r>
              <a:rPr lang="en-US" dirty="0"/>
              <a:t>Defense in Depth</a:t>
            </a:r>
          </a:p>
        </p:txBody>
      </p:sp>
      <p:sp>
        <p:nvSpPr>
          <p:cNvPr id="6" name="Text Placeholder 5">
            <a:extLst>
              <a:ext uri="{C183D7F6-B498-43B3-948B-1728B52AA6E4}">
                <adec:decorative xmlns="" xmlns:adec="http://schemas.microsoft.com/office/drawing/2017/decorative" val="1"/>
              </a:ext>
            </a:extLst>
          </p:cNvPr>
          <p:cNvSpPr>
            <a:spLocks noGrp="1"/>
          </p:cNvSpPr>
          <p:nvPr>
            <p:ph type="body" sz="quarter" idx="10"/>
          </p:nvPr>
        </p:nvSpPr>
        <p:spPr>
          <a:xfrm>
            <a:off x="786642" y="2277811"/>
            <a:ext cx="2169698" cy="405824"/>
          </a:xfrm>
          <a:prstGeom prst="accentCallout1">
            <a:avLst>
              <a:gd name="adj1" fmla="val 62622"/>
              <a:gd name="adj2" fmla="val 69932"/>
              <a:gd name="adj3" fmla="val 135249"/>
              <a:gd name="adj4" fmla="val 104358"/>
            </a:avLst>
          </a:prstGeom>
          <a:ln>
            <a:noFill/>
          </a:ln>
        </p:spPr>
        <p:txBody>
          <a:bodyPr vert="horz" wrap="square" lIns="0" tIns="0" rIns="0" bIns="0" rtlCol="0" anchor="t">
            <a:noAutofit/>
          </a:bodyPr>
          <a:lstStyle/>
          <a:p>
            <a:pPr marL="0" indent="0">
              <a:spcBef>
                <a:spcPts val="0"/>
              </a:spcBef>
              <a:buNone/>
            </a:pPr>
            <a:r>
              <a:rPr lang="en-US" sz="1650" dirty="0">
                <a:cs typeface="Segoe UI Semilight"/>
              </a:rPr>
              <a:t>DDoS</a:t>
            </a:r>
            <a:endParaRPr lang="en-US" dirty="0"/>
          </a:p>
          <a:p>
            <a:pPr marL="0" indent="0">
              <a:spcBef>
                <a:spcPts val="0"/>
              </a:spcBef>
              <a:buNone/>
            </a:pPr>
            <a:r>
              <a:rPr lang="en-US" sz="1650" dirty="0">
                <a:cs typeface="Segoe UI Semilight"/>
              </a:rPr>
              <a:t>Azure Firewall</a:t>
            </a:r>
          </a:p>
        </p:txBody>
      </p:sp>
      <p:pic>
        <p:nvPicPr>
          <p:cNvPr id="5" name="Picture 2" descr="Image representing the defense in depth concept with seven layers, each one on top of the other. From top to bottom: Physical security, Identity and access, perimeter, network, compute, application, and data.">
            <a:extLst>
              <a:ext uri="{FF2B5EF4-FFF2-40B4-BE49-F238E27FC236}">
                <a16:creationId xmlns="" xmlns:a16="http://schemas.microsoft.com/office/drawing/2014/main" id="{652F3B15-C685-4DA7-BAD9-569D69C16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082" y="1944713"/>
            <a:ext cx="2915246" cy="29036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580F0669-D2AE-44D2-8181-FA9E6F8AF864}"/>
              </a:ext>
            </a:extLst>
          </p:cNvPr>
          <p:cNvSpPr txBox="1"/>
          <p:nvPr/>
        </p:nvSpPr>
        <p:spPr>
          <a:xfrm>
            <a:off x="2267150" y="4870405"/>
            <a:ext cx="3625110" cy="646331"/>
          </a:xfrm>
          <a:prstGeom prst="rect">
            <a:avLst/>
          </a:prstGeom>
          <a:noFill/>
        </p:spPr>
        <p:txBody>
          <a:bodyPr wrap="square">
            <a:spAutoFit/>
          </a:bodyPr>
          <a:lstStyle/>
          <a:p>
            <a:pPr algn="ctr" defTabSz="685775"/>
            <a:r>
              <a:rPr lang="en-US" b="1" dirty="0">
                <a:solidFill>
                  <a:srgbClr val="1A1A1A"/>
                </a:solidFill>
              </a:rPr>
              <a:t>Provide a layered approach and multiple levels of protection</a:t>
            </a:r>
          </a:p>
        </p:txBody>
      </p:sp>
      <p:sp>
        <p:nvSpPr>
          <p:cNvPr id="13" name="Text Placeholder 5">
            <a:extLst>
              <a:ext uri="{FF2B5EF4-FFF2-40B4-BE49-F238E27FC236}">
                <a16:creationId xmlns="" xmlns:a16="http://schemas.microsoft.com/office/drawing/2014/main" id="{D2822147-6AFF-495B-AAA7-ADA97B474367}"/>
              </a:ext>
              <a:ext uri="{C183D7F6-B498-43B3-948B-1728B52AA6E4}">
                <adec:decorative xmlns="" xmlns:adec="http://schemas.microsoft.com/office/drawing/2017/decorative" val="1"/>
              </a:ext>
            </a:extLst>
          </p:cNvPr>
          <p:cNvSpPr txBox="1">
            <a:spLocks/>
          </p:cNvSpPr>
          <p:nvPr/>
        </p:nvSpPr>
        <p:spPr>
          <a:xfrm>
            <a:off x="623725" y="3176648"/>
            <a:ext cx="1762068" cy="338298"/>
          </a:xfrm>
          <a:prstGeom prst="accentCallout1">
            <a:avLst>
              <a:gd name="adj1" fmla="val 41829"/>
              <a:gd name="adj2" fmla="val 99064"/>
              <a:gd name="adj3" fmla="val 142490"/>
              <a:gd name="adj4" fmla="val 159608"/>
            </a:avLst>
          </a:prstGeom>
          <a:ln>
            <a:noFill/>
          </a:ln>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1650" dirty="0">
                <a:gradFill>
                  <a:gsLst>
                    <a:gs pos="1250">
                      <a:srgbClr val="1A1A1A"/>
                    </a:gs>
                    <a:gs pos="100000">
                      <a:srgbClr val="1A1A1A"/>
                    </a:gs>
                  </a:gsLst>
                  <a:lin ang="5400000" scaled="0"/>
                </a:gradFill>
              </a:rPr>
              <a:t>Host Security</a:t>
            </a:r>
          </a:p>
        </p:txBody>
      </p:sp>
      <p:sp>
        <p:nvSpPr>
          <p:cNvPr id="10" name="Text Placeholder 5">
            <a:extLst>
              <a:ext uri="{FF2B5EF4-FFF2-40B4-BE49-F238E27FC236}">
                <a16:creationId xmlns="" xmlns:a16="http://schemas.microsoft.com/office/drawing/2014/main" id="{D3A0D3FC-48C6-462B-AA8C-A24297BC6BB0}"/>
              </a:ext>
              <a:ext uri="{C183D7F6-B498-43B3-948B-1728B52AA6E4}">
                <adec:decorative xmlns="" xmlns:adec="http://schemas.microsoft.com/office/drawing/2017/decorative" val="1"/>
              </a:ext>
            </a:extLst>
          </p:cNvPr>
          <p:cNvSpPr txBox="1">
            <a:spLocks/>
          </p:cNvSpPr>
          <p:nvPr/>
        </p:nvSpPr>
        <p:spPr>
          <a:xfrm>
            <a:off x="524502" y="3806637"/>
            <a:ext cx="1801753" cy="1786042"/>
          </a:xfrm>
          <a:prstGeom prst="accentCallout1">
            <a:avLst>
              <a:gd name="adj1" fmla="val 22000"/>
              <a:gd name="adj2" fmla="val 85668"/>
              <a:gd name="adj3" fmla="val 156037"/>
              <a:gd name="adj4" fmla="val 172177"/>
            </a:avLst>
          </a:prstGeom>
          <a:ln>
            <a:noFill/>
          </a:ln>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650" dirty="0">
                <a:gradFill>
                  <a:gsLst>
                    <a:gs pos="1250">
                      <a:srgbClr val="1A1A1A"/>
                    </a:gs>
                    <a:gs pos="100000">
                      <a:srgbClr val="1A1A1A"/>
                    </a:gs>
                  </a:gsLst>
                  <a:lin ang="5400000" scaled="0"/>
                </a:gradFill>
                <a:cs typeface="Segoe UI Semilight"/>
              </a:rPr>
              <a:t>Microsoft Defender for Cloud for SQL -and- Microsoft Defender for Cloud for Storage -and- Azure Information Protection</a:t>
            </a:r>
            <a:endParaRPr lang="en-US" sz="1650" dirty="0">
              <a:gradFill>
                <a:gsLst>
                  <a:gs pos="1250">
                    <a:srgbClr val="1A1A1A"/>
                  </a:gs>
                  <a:gs pos="100000">
                    <a:srgbClr val="1A1A1A"/>
                  </a:gs>
                </a:gsLst>
                <a:lin ang="5400000" scaled="0"/>
              </a:gradFill>
            </a:endParaRPr>
          </a:p>
        </p:txBody>
      </p:sp>
      <p:sp>
        <p:nvSpPr>
          <p:cNvPr id="14" name="Text Placeholder 5">
            <a:extLst>
              <a:ext uri="{FF2B5EF4-FFF2-40B4-BE49-F238E27FC236}">
                <a16:creationId xmlns="" xmlns:a16="http://schemas.microsoft.com/office/drawing/2014/main" id="{A97FD576-34FF-41B6-AB0E-DE73A019606D}"/>
              </a:ext>
              <a:ext uri="{C183D7F6-B498-43B3-948B-1728B52AA6E4}">
                <adec:decorative xmlns="" xmlns:adec="http://schemas.microsoft.com/office/drawing/2017/decorative" val="1"/>
              </a:ext>
            </a:extLst>
          </p:cNvPr>
          <p:cNvSpPr txBox="1">
            <a:spLocks/>
          </p:cNvSpPr>
          <p:nvPr/>
        </p:nvSpPr>
        <p:spPr>
          <a:xfrm>
            <a:off x="5831545" y="2281332"/>
            <a:ext cx="2979413" cy="592859"/>
          </a:xfrm>
          <a:prstGeom prst="accentCallout1">
            <a:avLst>
              <a:gd name="adj1" fmla="val 23625"/>
              <a:gd name="adj2" fmla="val -4627"/>
              <a:gd name="adj3" fmla="val 112500"/>
              <a:gd name="adj4" fmla="val -38333"/>
            </a:avLst>
          </a:prstGeom>
          <a:ln>
            <a:noFill/>
          </a:ln>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650" dirty="0">
                <a:gradFill>
                  <a:gsLst>
                    <a:gs pos="1250">
                      <a:srgbClr val="1A1A1A"/>
                    </a:gs>
                    <a:gs pos="100000">
                      <a:srgbClr val="1A1A1A"/>
                    </a:gs>
                  </a:gsLst>
                  <a:lin ang="5400000" scaled="0"/>
                </a:gradFill>
                <a:cs typeface="Segoe UI Semilight"/>
              </a:rPr>
              <a:t>Privileged Identity Management</a:t>
            </a:r>
          </a:p>
          <a:p>
            <a:pPr marL="0" indent="0">
              <a:spcBef>
                <a:spcPts val="0"/>
              </a:spcBef>
              <a:buNone/>
            </a:pPr>
            <a:r>
              <a:rPr lang="en-US" sz="1650" dirty="0">
                <a:gradFill>
                  <a:gsLst>
                    <a:gs pos="1250">
                      <a:srgbClr val="1A1A1A"/>
                    </a:gs>
                    <a:gs pos="100000">
                      <a:srgbClr val="1A1A1A"/>
                    </a:gs>
                  </a:gsLst>
                  <a:lin ang="5400000" scaled="0"/>
                </a:gradFill>
                <a:cs typeface="Segoe UI Semilight"/>
              </a:rPr>
              <a:t>Conditional Access</a:t>
            </a:r>
            <a:endParaRPr lang="en-US" sz="1650" dirty="0">
              <a:gradFill>
                <a:gsLst>
                  <a:gs pos="1250">
                    <a:srgbClr val="1A1A1A"/>
                  </a:gs>
                  <a:gs pos="100000">
                    <a:srgbClr val="1A1A1A"/>
                  </a:gs>
                </a:gsLst>
                <a:lin ang="5400000" scaled="0"/>
              </a:gradFill>
            </a:endParaRPr>
          </a:p>
        </p:txBody>
      </p:sp>
      <p:sp>
        <p:nvSpPr>
          <p:cNvPr id="9" name="Text Placeholder 5">
            <a:extLst>
              <a:ext uri="{FF2B5EF4-FFF2-40B4-BE49-F238E27FC236}">
                <a16:creationId xmlns="" xmlns:a16="http://schemas.microsoft.com/office/drawing/2014/main" id="{91A573FC-3691-495F-8142-A7E8D5EE2E1F}"/>
              </a:ext>
              <a:ext uri="{C183D7F6-B498-43B3-948B-1728B52AA6E4}">
                <adec:decorative xmlns="" xmlns:adec="http://schemas.microsoft.com/office/drawing/2017/decorative" val="1"/>
              </a:ext>
            </a:extLst>
          </p:cNvPr>
          <p:cNvSpPr txBox="1">
            <a:spLocks/>
          </p:cNvSpPr>
          <p:nvPr/>
        </p:nvSpPr>
        <p:spPr>
          <a:xfrm>
            <a:off x="5847112" y="3088992"/>
            <a:ext cx="2915246" cy="825487"/>
          </a:xfrm>
          <a:prstGeom prst="accentCallout1">
            <a:avLst>
              <a:gd name="adj1" fmla="val 23625"/>
              <a:gd name="adj2" fmla="val -4627"/>
              <a:gd name="adj3" fmla="val 112500"/>
              <a:gd name="adj4" fmla="val -38333"/>
            </a:avLst>
          </a:prstGeom>
          <a:ln>
            <a:noFill/>
          </a:ln>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650" dirty="0">
                <a:gradFill>
                  <a:gsLst>
                    <a:gs pos="1250">
                      <a:srgbClr val="1A1A1A"/>
                    </a:gs>
                    <a:gs pos="100000">
                      <a:srgbClr val="1A1A1A"/>
                    </a:gs>
                  </a:gsLst>
                  <a:lin ang="5400000" scaled="0"/>
                </a:gradFill>
                <a:cs typeface="Segoe UI Semilight"/>
              </a:rPr>
              <a:t>Network Security Groups</a:t>
            </a:r>
            <a:endParaRPr lang="en-US" sz="2100" dirty="0">
              <a:gradFill>
                <a:gsLst>
                  <a:gs pos="1250">
                    <a:srgbClr val="1A1A1A"/>
                  </a:gs>
                  <a:gs pos="100000">
                    <a:srgbClr val="1A1A1A"/>
                  </a:gs>
                </a:gsLst>
                <a:lin ang="5400000" scaled="0"/>
              </a:gradFill>
            </a:endParaRPr>
          </a:p>
          <a:p>
            <a:pPr marL="0" indent="0">
              <a:spcBef>
                <a:spcPts val="0"/>
              </a:spcBef>
              <a:buNone/>
            </a:pPr>
            <a:r>
              <a:rPr lang="en-US" sz="1650" dirty="0">
                <a:gradFill>
                  <a:gsLst>
                    <a:gs pos="1250">
                      <a:srgbClr val="1A1A1A"/>
                    </a:gs>
                    <a:gs pos="100000">
                      <a:srgbClr val="1A1A1A"/>
                    </a:gs>
                  </a:gsLst>
                  <a:lin ang="5400000" scaled="0"/>
                </a:gradFill>
                <a:cs typeface="Segoe UI Semilight"/>
              </a:rPr>
              <a:t>Application Security Groups</a:t>
            </a:r>
          </a:p>
          <a:p>
            <a:pPr>
              <a:buFont typeface="Wingdings" panose="05000000000000000000" pitchFamily="2" charset="2"/>
              <a:buNone/>
            </a:pPr>
            <a:r>
              <a:rPr lang="en-US" sz="1650" dirty="0">
                <a:gradFill>
                  <a:gsLst>
                    <a:gs pos="1250">
                      <a:srgbClr val="1A1A1A"/>
                    </a:gs>
                    <a:gs pos="100000">
                      <a:srgbClr val="1A1A1A"/>
                    </a:gs>
                  </a:gsLst>
                  <a:lin ang="5400000" scaled="0"/>
                </a:gradFill>
                <a:cs typeface="Segoe UI Semilight"/>
              </a:rPr>
              <a:t>Network Micro-Segmentation</a:t>
            </a:r>
          </a:p>
          <a:p>
            <a:pPr marL="0" indent="0">
              <a:spcBef>
                <a:spcPts val="0"/>
              </a:spcBef>
              <a:buNone/>
            </a:pPr>
            <a:endParaRPr lang="en-US" sz="1650" dirty="0">
              <a:gradFill>
                <a:gsLst>
                  <a:gs pos="1250">
                    <a:srgbClr val="1A1A1A"/>
                  </a:gs>
                  <a:gs pos="100000">
                    <a:srgbClr val="1A1A1A"/>
                  </a:gs>
                </a:gsLst>
                <a:lin ang="5400000" scaled="0"/>
              </a:gradFill>
            </a:endParaRPr>
          </a:p>
        </p:txBody>
      </p:sp>
      <p:sp>
        <p:nvSpPr>
          <p:cNvPr id="11" name="Text Placeholder 5">
            <a:extLst>
              <a:ext uri="{FF2B5EF4-FFF2-40B4-BE49-F238E27FC236}">
                <a16:creationId xmlns="" xmlns:a16="http://schemas.microsoft.com/office/drawing/2014/main" id="{7ED6D258-6E3D-46B0-AA9B-4CA61AA1F525}"/>
              </a:ext>
              <a:ext uri="{C183D7F6-B498-43B3-948B-1728B52AA6E4}">
                <adec:decorative xmlns="" xmlns:adec="http://schemas.microsoft.com/office/drawing/2017/decorative" val="1"/>
              </a:ext>
            </a:extLst>
          </p:cNvPr>
          <p:cNvSpPr txBox="1">
            <a:spLocks/>
          </p:cNvSpPr>
          <p:nvPr/>
        </p:nvSpPr>
        <p:spPr>
          <a:xfrm>
            <a:off x="5833154" y="4120328"/>
            <a:ext cx="1844732" cy="313568"/>
          </a:xfrm>
          <a:prstGeom prst="accentCallout1">
            <a:avLst>
              <a:gd name="adj1" fmla="val 47315"/>
              <a:gd name="adj2" fmla="val -5714"/>
              <a:gd name="adj3" fmla="val 122021"/>
              <a:gd name="adj4" fmla="val -62285"/>
            </a:avLst>
          </a:prstGeom>
          <a:ln>
            <a:noFill/>
          </a:ln>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1650">
                <a:gradFill>
                  <a:gsLst>
                    <a:gs pos="1250">
                      <a:srgbClr val="1A1A1A"/>
                    </a:gs>
                    <a:gs pos="100000">
                      <a:srgbClr val="1A1A1A"/>
                    </a:gs>
                  </a:gsLst>
                  <a:lin ang="5400000" scaled="0"/>
                </a:gradFill>
                <a:cs typeface="Segoe UI Semilight"/>
              </a:rPr>
              <a:t>Container Security</a:t>
            </a:r>
            <a:endParaRPr lang="en-US" sz="1650" dirty="0">
              <a:gradFill>
                <a:gsLst>
                  <a:gs pos="1250">
                    <a:srgbClr val="1A1A1A"/>
                  </a:gs>
                  <a:gs pos="100000">
                    <a:srgbClr val="1A1A1A"/>
                  </a:gs>
                </a:gsLst>
                <a:lin ang="5400000" scaled="0"/>
              </a:gradFill>
            </a:endParaRPr>
          </a:p>
          <a:p>
            <a:pPr>
              <a:spcBef>
                <a:spcPts val="0"/>
              </a:spcBef>
            </a:pPr>
            <a:endParaRPr lang="en-US" sz="1650" dirty="0">
              <a:gradFill>
                <a:gsLst>
                  <a:gs pos="1250">
                    <a:srgbClr val="1A1A1A"/>
                  </a:gs>
                  <a:gs pos="100000">
                    <a:srgbClr val="1A1A1A"/>
                  </a:gs>
                </a:gsLst>
                <a:lin ang="5400000" scaled="0"/>
              </a:gradFill>
            </a:endParaRPr>
          </a:p>
        </p:txBody>
      </p:sp>
      <p:cxnSp>
        <p:nvCxnSpPr>
          <p:cNvPr id="2" name="Straight Arrow Connector 1">
            <a:extLst>
              <a:ext uri="{FF2B5EF4-FFF2-40B4-BE49-F238E27FC236}">
                <a16:creationId xmlns="" xmlns:a16="http://schemas.microsoft.com/office/drawing/2014/main" id="{44F0BAF3-0D84-4104-8668-5990A273AA19}"/>
              </a:ext>
              <a:ext uri="{C183D7F6-B498-43B3-948B-1728B52AA6E4}">
                <adec:decorative xmlns="" xmlns:adec="http://schemas.microsoft.com/office/drawing/2017/decorative" val="1"/>
              </a:ext>
            </a:extLst>
          </p:cNvPr>
          <p:cNvCxnSpPr/>
          <p:nvPr/>
        </p:nvCxnSpPr>
        <p:spPr>
          <a:xfrm flipH="1">
            <a:off x="4781302" y="3501735"/>
            <a:ext cx="984168" cy="29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29D432DD-E983-4399-9A08-3169D7F896AF}"/>
              </a:ext>
              <a:ext uri="{C183D7F6-B498-43B3-948B-1728B52AA6E4}">
                <adec:decorative xmlns="" xmlns:adec="http://schemas.microsoft.com/office/drawing/2017/decorative" val="1"/>
              </a:ext>
            </a:extLst>
          </p:cNvPr>
          <p:cNvCxnSpPr>
            <a:cxnSpLocks/>
          </p:cNvCxnSpPr>
          <p:nvPr/>
        </p:nvCxnSpPr>
        <p:spPr>
          <a:xfrm flipH="1" flipV="1">
            <a:off x="4781302" y="3920341"/>
            <a:ext cx="1065811" cy="3161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0FE878C9-23D2-4D6B-92FC-F0FEE16DD276}"/>
              </a:ext>
              <a:ext uri="{C183D7F6-B498-43B3-948B-1728B52AA6E4}">
                <adec:decorative xmlns="" xmlns:adec="http://schemas.microsoft.com/office/drawing/2017/decorative" val="1"/>
              </a:ext>
            </a:extLst>
          </p:cNvPr>
          <p:cNvCxnSpPr>
            <a:cxnSpLocks/>
          </p:cNvCxnSpPr>
          <p:nvPr/>
        </p:nvCxnSpPr>
        <p:spPr>
          <a:xfrm flipH="1">
            <a:off x="5078185" y="2529443"/>
            <a:ext cx="754084" cy="29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039800C8-E135-41DB-90A7-10F47439D461}"/>
              </a:ext>
              <a:ext uri="{C183D7F6-B498-43B3-948B-1728B52AA6E4}">
                <adec:decorative xmlns="" xmlns:adec="http://schemas.microsoft.com/office/drawing/2017/decorative" val="1"/>
              </a:ext>
            </a:extLst>
          </p:cNvPr>
          <p:cNvCxnSpPr>
            <a:cxnSpLocks/>
          </p:cNvCxnSpPr>
          <p:nvPr/>
        </p:nvCxnSpPr>
        <p:spPr>
          <a:xfrm>
            <a:off x="2076697" y="2648195"/>
            <a:ext cx="1175657" cy="38149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087AF8A7-07F1-4BBF-B647-525C350EA499}"/>
              </a:ext>
              <a:ext uri="{C183D7F6-B498-43B3-948B-1728B52AA6E4}">
                <adec:decorative xmlns="" xmlns:adec="http://schemas.microsoft.com/office/drawing/2017/decorative" val="1"/>
              </a:ext>
            </a:extLst>
          </p:cNvPr>
          <p:cNvCxnSpPr>
            <a:cxnSpLocks/>
          </p:cNvCxnSpPr>
          <p:nvPr/>
        </p:nvCxnSpPr>
        <p:spPr>
          <a:xfrm>
            <a:off x="2076697" y="3472044"/>
            <a:ext cx="1279566" cy="40376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540DB843-5345-4D44-9029-421B24E09F3D}"/>
              </a:ext>
              <a:ext uri="{C183D7F6-B498-43B3-948B-1728B52AA6E4}">
                <adec:decorative xmlns="" xmlns:adec="http://schemas.microsoft.com/office/drawing/2017/decorative" val="1"/>
              </a:ext>
            </a:extLst>
          </p:cNvPr>
          <p:cNvCxnSpPr>
            <a:cxnSpLocks/>
          </p:cNvCxnSpPr>
          <p:nvPr/>
        </p:nvCxnSpPr>
        <p:spPr>
          <a:xfrm>
            <a:off x="2069275" y="4355270"/>
            <a:ext cx="1413163" cy="34438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p:nvSpPr>
        <p:spPr>
          <a:xfrm>
            <a:off x="628650" y="442167"/>
            <a:ext cx="7886700" cy="323165"/>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100" b="0" kern="1200" cap="none" spc="-38"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RECAP: Application and Data Security Layers</a:t>
            </a:r>
            <a:endParaRPr lang="en-US" dirty="0"/>
          </a:p>
        </p:txBody>
      </p:sp>
    </p:spTree>
    <p:extLst>
      <p:ext uri="{BB962C8B-B14F-4D97-AF65-F5344CB8AC3E}">
        <p14:creationId xmlns:p14="http://schemas.microsoft.com/office/powerpoint/2010/main" val="161562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Security</a:t>
            </a:r>
            <a:endParaRPr lang="en-IN" dirty="0"/>
          </a:p>
        </p:txBody>
      </p:sp>
      <p:sp>
        <p:nvSpPr>
          <p:cNvPr id="4" name="Content Placeholder 3"/>
          <p:cNvSpPr>
            <a:spLocks noGrp="1"/>
          </p:cNvSpPr>
          <p:nvPr>
            <p:ph idx="1"/>
          </p:nvPr>
        </p:nvSpPr>
        <p:spPr/>
        <p:txBody>
          <a:bodyPr>
            <a:normAutofit fontScale="92500"/>
          </a:bodyPr>
          <a:lstStyle/>
          <a:p>
            <a:r>
              <a:rPr lang="en-US" dirty="0" smtClean="0"/>
              <a:t>Most applications are designed and deployed using micro-services architecture and REST APIs</a:t>
            </a:r>
          </a:p>
          <a:p>
            <a:pPr lvl="1"/>
            <a:r>
              <a:rPr lang="en-US" dirty="0" smtClean="0"/>
              <a:t>REST APIs are designed to be STATELESS</a:t>
            </a:r>
          </a:p>
          <a:p>
            <a:pPr lvl="1"/>
            <a:r>
              <a:rPr lang="en-US" dirty="0" smtClean="0"/>
              <a:t>Requires secure approach for session management</a:t>
            </a:r>
          </a:p>
          <a:p>
            <a:r>
              <a:rPr lang="en-US" dirty="0" smtClean="0"/>
              <a:t>OWASP Top 10 vulnerabilities</a:t>
            </a:r>
          </a:p>
          <a:p>
            <a:pPr lvl="1"/>
            <a:r>
              <a:rPr lang="en-US" dirty="0" smtClean="0"/>
              <a:t>One of the best compilation of vulnerabilities that impact web-applications</a:t>
            </a:r>
          </a:p>
          <a:p>
            <a:pPr lvl="1"/>
            <a:r>
              <a:rPr lang="en-US" dirty="0" smtClean="0"/>
              <a:t>Must be verified in every application before deployed</a:t>
            </a:r>
          </a:p>
          <a:p>
            <a:r>
              <a:rPr lang="en-US" dirty="0" smtClean="0"/>
              <a:t>Most applications rely on a variety of security assets (like certificates, API keys, passwords and other secrets</a:t>
            </a:r>
          </a:p>
          <a:p>
            <a:pPr lvl="1"/>
            <a:r>
              <a:rPr lang="en-US" dirty="0" smtClean="0"/>
              <a:t>A secure key vault on the cloud is useful to store and manage access to these secrets</a:t>
            </a:r>
            <a:endParaRPr lang="en-IN" dirty="0"/>
          </a:p>
        </p:txBody>
      </p:sp>
    </p:spTree>
    <p:extLst>
      <p:ext uri="{BB962C8B-B14F-4D97-AF65-F5344CB8AC3E}">
        <p14:creationId xmlns:p14="http://schemas.microsoft.com/office/powerpoint/2010/main" val="570265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Security (2)</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4448402"/>
              </p:ext>
            </p:extLst>
          </p:nvPr>
        </p:nvGraphicFramePr>
        <p:xfrm>
          <a:off x="628648" y="1440798"/>
          <a:ext cx="7886702" cy="4748294"/>
        </p:xfrm>
        <a:graphic>
          <a:graphicData uri="http://schemas.openxmlformats.org/drawingml/2006/table">
            <a:tbl>
              <a:tblPr/>
              <a:tblGrid>
                <a:gridCol w="2024401"/>
                <a:gridCol w="5862301"/>
              </a:tblGrid>
              <a:tr h="138138">
                <a:tc>
                  <a:txBody>
                    <a:bodyPr/>
                    <a:lstStyle/>
                    <a:p>
                      <a:pPr algn="l" fontAlgn="b"/>
                      <a:r>
                        <a:rPr lang="en-US" sz="1400" b="1" dirty="0">
                          <a:effectLst/>
                        </a:rPr>
                        <a:t>Area of </a:t>
                      </a:r>
                      <a:r>
                        <a:rPr lang="en-US" sz="1400" b="1" dirty="0" smtClean="0">
                          <a:effectLst/>
                        </a:rPr>
                        <a:t>Concern</a:t>
                      </a:r>
                      <a:endParaRPr lang="en-US" sz="1400" b="1" dirty="0">
                        <a:effectLst/>
                      </a:endParaRPr>
                    </a:p>
                  </a:txBody>
                  <a:tcPr marL="34534" marR="34534" marT="17267" marB="17267"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b"/>
                      <a:r>
                        <a:rPr lang="en-IN" sz="1400" b="1" dirty="0">
                          <a:effectLst/>
                        </a:rPr>
                        <a:t>Recommendation</a:t>
                      </a:r>
                    </a:p>
                  </a:txBody>
                  <a:tcPr marL="34534" marR="34534" marT="17267" marB="17267"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r>
              <a:tr h="1277774">
                <a:tc>
                  <a:txBody>
                    <a:bodyPr/>
                    <a:lstStyle/>
                    <a:p>
                      <a:pPr fontAlgn="t"/>
                      <a:r>
                        <a:rPr lang="en-IN" sz="1400" b="0">
                          <a:effectLst/>
                        </a:rPr>
                        <a:t>Access over TLS only</a:t>
                      </a:r>
                    </a:p>
                  </a:txBody>
                  <a:tcPr marL="34534" marR="34534" marT="17267" marB="17267">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b="0" dirty="0">
                          <a:effectLst/>
                        </a:rPr>
                        <a:t>If your code needs to communicate by TCP, perform a TLS handshake with the client ahead of time. With the exception of a few cases, encrypt everything in transit. Going one step further, it's a good idea to encrypt network traffic between services. This can be done through a process known as mutual TLS authentication </a:t>
                      </a:r>
                      <a:r>
                        <a:rPr lang="en-US" sz="1400" b="0" dirty="0" smtClean="0">
                          <a:effectLst/>
                        </a:rPr>
                        <a:t>or </a:t>
                      </a:r>
                      <a:r>
                        <a:rPr lang="en-US" sz="1400" b="0" dirty="0" err="1" smtClean="0">
                          <a:effectLst/>
                        </a:rPr>
                        <a:t>mTLS</a:t>
                      </a:r>
                      <a:r>
                        <a:rPr lang="en-US" sz="1400" b="0" dirty="0" smtClean="0">
                          <a:effectLst/>
                        </a:rPr>
                        <a:t> which </a:t>
                      </a:r>
                      <a:r>
                        <a:rPr lang="en-US" sz="1400" b="0" dirty="0">
                          <a:effectLst/>
                        </a:rPr>
                        <a:t>performs a two sided verification of communication between two certificate holding services.</a:t>
                      </a:r>
                    </a:p>
                  </a:txBody>
                  <a:tcPr marL="34534" marR="34534" marT="17267" marB="17267">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r>
              <a:tr h="552551">
                <a:tc>
                  <a:txBody>
                    <a:bodyPr/>
                    <a:lstStyle/>
                    <a:p>
                      <a:pPr fontAlgn="t"/>
                      <a:r>
                        <a:rPr lang="en-US" sz="1400" b="0">
                          <a:effectLst/>
                        </a:rPr>
                        <a:t>Limiting port ranges of communication</a:t>
                      </a:r>
                    </a:p>
                  </a:txBody>
                  <a:tcPr marL="34534" marR="34534" marT="17267" marB="17267">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b="0" dirty="0" smtClean="0">
                          <a:effectLst/>
                        </a:rPr>
                        <a:t>Wherever possible,</a:t>
                      </a:r>
                      <a:r>
                        <a:rPr lang="en-US" sz="1400" b="0" baseline="0" dirty="0" smtClean="0">
                          <a:effectLst/>
                        </a:rPr>
                        <a:t> </a:t>
                      </a:r>
                      <a:r>
                        <a:rPr lang="en-US" sz="1400" b="0" dirty="0" smtClean="0">
                          <a:effectLst/>
                        </a:rPr>
                        <a:t>only </a:t>
                      </a:r>
                      <a:r>
                        <a:rPr lang="en-US" sz="1400" b="0" dirty="0">
                          <a:effectLst/>
                        </a:rPr>
                        <a:t>expose the ports on your service that are absolutely essential for communication or metric gathering.</a:t>
                      </a:r>
                    </a:p>
                  </a:txBody>
                  <a:tcPr marL="34534" marR="34534" marT="17267" marB="17267">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r>
              <a:tr h="552551">
                <a:tc>
                  <a:txBody>
                    <a:bodyPr/>
                    <a:lstStyle/>
                    <a:p>
                      <a:pPr fontAlgn="t"/>
                      <a:r>
                        <a:rPr lang="en-IN" sz="1400" b="0">
                          <a:effectLst/>
                        </a:rPr>
                        <a:t>3rd Party Dependency Security</a:t>
                      </a:r>
                    </a:p>
                  </a:txBody>
                  <a:tcPr marL="34534" marR="34534" marT="17267" marB="17267">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b="0">
                          <a:effectLst/>
                        </a:rPr>
                        <a:t>It is a good practice to regularly scan your application's third party libraries for known security vulnerabilities. Each programming language has a tool for performing this check automatically.</a:t>
                      </a:r>
                    </a:p>
                  </a:txBody>
                  <a:tcPr marL="34534" marR="34534" marT="17267" marB="17267">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r>
              <a:tr h="1070567">
                <a:tc>
                  <a:txBody>
                    <a:bodyPr/>
                    <a:lstStyle/>
                    <a:p>
                      <a:pPr fontAlgn="t"/>
                      <a:r>
                        <a:rPr lang="en-IN" sz="1400" b="0">
                          <a:effectLst/>
                        </a:rPr>
                        <a:t>Static Code Analysis</a:t>
                      </a:r>
                    </a:p>
                  </a:txBody>
                  <a:tcPr marL="34534" marR="34534" marT="17267" marB="17267">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sz="1400" b="0" dirty="0">
                          <a:effectLst/>
                        </a:rPr>
                        <a:t>Most languages provide a way for a snippet of code to be analyzed for any potentially unsafe coding practices. Whenever possible you should perform checks using automated tooling that can scan codebases for common security errors. </a:t>
                      </a:r>
                    </a:p>
                  </a:txBody>
                  <a:tcPr marL="34534" marR="34534" marT="17267" marB="17267">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r>
              <a:tr h="759757">
                <a:tc>
                  <a:txBody>
                    <a:bodyPr/>
                    <a:lstStyle/>
                    <a:p>
                      <a:pPr fontAlgn="t"/>
                      <a:r>
                        <a:rPr lang="en-IN" sz="1400" b="0">
                          <a:effectLst/>
                        </a:rPr>
                        <a:t>Dynamic probing attacks</a:t>
                      </a:r>
                    </a:p>
                  </a:txBody>
                  <a:tcPr marL="34534" marR="34534" marT="17267" marB="17267">
                    <a:lnL>
                      <a:noFill/>
                    </a:lnL>
                    <a:lnR>
                      <a:noFill/>
                    </a:lnR>
                    <a:lnT w="9525" cap="flat" cmpd="sng" algn="ctr">
                      <a:solidFill>
                        <a:srgbClr val="DEE2E6"/>
                      </a:solidFill>
                      <a:prstDash val="solid"/>
                      <a:round/>
                      <a:headEnd type="none" w="med" len="med"/>
                      <a:tailEnd type="none" w="med" len="med"/>
                    </a:lnT>
                    <a:lnB>
                      <a:noFill/>
                    </a:lnB>
                    <a:solidFill>
                      <a:srgbClr val="FFFFFF"/>
                    </a:solidFill>
                  </a:tcPr>
                </a:tc>
                <a:tc>
                  <a:txBody>
                    <a:bodyPr/>
                    <a:lstStyle/>
                    <a:p>
                      <a:pPr fontAlgn="t"/>
                      <a:r>
                        <a:rPr lang="en-US" sz="1400" b="0" dirty="0">
                          <a:effectLst/>
                        </a:rPr>
                        <a:t>There are a few automated tools that you can run against your service to try some of the well known service attacks. These include SQL injection, CSRF, and XSS. One of the most popular dynamic analysis tools is the </a:t>
                      </a:r>
                      <a:r>
                        <a:rPr lang="en-US" sz="1400" b="0" dirty="0" smtClean="0">
                          <a:effectLst/>
                        </a:rPr>
                        <a:t>OWASP Zed Attack proxy</a:t>
                      </a:r>
                      <a:r>
                        <a:rPr lang="en-US" sz="1400" b="0" baseline="0" dirty="0" smtClean="0">
                          <a:effectLst/>
                        </a:rPr>
                        <a:t> </a:t>
                      </a:r>
                      <a:r>
                        <a:rPr lang="en-US" sz="1400" b="0" dirty="0" smtClean="0">
                          <a:effectLst/>
                        </a:rPr>
                        <a:t>tool</a:t>
                      </a:r>
                      <a:r>
                        <a:rPr lang="en-US" sz="1400" b="0" dirty="0">
                          <a:effectLst/>
                        </a:rPr>
                        <a:t>.</a:t>
                      </a:r>
                    </a:p>
                  </a:txBody>
                  <a:tcPr marL="34534" marR="34534" marT="17267" marB="17267">
                    <a:lnL>
                      <a:noFill/>
                    </a:lnL>
                    <a:lnR>
                      <a:noFill/>
                    </a:lnR>
                    <a:lnT w="9525" cap="flat" cmpd="sng" algn="ctr">
                      <a:solidFill>
                        <a:srgbClr val="DEE2E6"/>
                      </a:solidFill>
                      <a:prstDash val="solid"/>
                      <a:round/>
                      <a:headEnd type="none" w="med" len="med"/>
                      <a:tailEnd type="none" w="med" len="med"/>
                    </a:lnT>
                    <a:lnB>
                      <a:noFill/>
                    </a:lnB>
                    <a:solidFill>
                      <a:srgbClr val="FFFFFF"/>
                    </a:solidFill>
                  </a:tcPr>
                </a:tc>
              </a:tr>
            </a:tbl>
          </a:graphicData>
        </a:graphic>
      </p:graphicFrame>
      <p:sp>
        <p:nvSpPr>
          <p:cNvPr id="7" name="Rectangle 6"/>
          <p:cNvSpPr/>
          <p:nvPr/>
        </p:nvSpPr>
        <p:spPr>
          <a:xfrm>
            <a:off x="2404577" y="6176962"/>
            <a:ext cx="4202285" cy="276999"/>
          </a:xfrm>
          <a:prstGeom prst="rect">
            <a:avLst/>
          </a:prstGeom>
        </p:spPr>
        <p:txBody>
          <a:bodyPr wrap="square">
            <a:spAutoFit/>
          </a:bodyPr>
          <a:lstStyle/>
          <a:p>
            <a:r>
              <a:rPr lang="en-US" sz="1200" dirty="0" smtClean="0">
                <a:solidFill>
                  <a:schemeClr val="bg1">
                    <a:lumMod val="65000"/>
                  </a:schemeClr>
                </a:solidFill>
              </a:rPr>
              <a:t>Source: https</a:t>
            </a:r>
            <a:r>
              <a:rPr lang="en-US" sz="1200" dirty="0">
                <a:solidFill>
                  <a:schemeClr val="bg1">
                    <a:lumMod val="65000"/>
                  </a:schemeClr>
                </a:solidFill>
              </a:rPr>
              <a:t>://kubernetes.io/docs/concepts/security/overview/</a:t>
            </a:r>
            <a:endParaRPr lang="en-IN" sz="1200" dirty="0">
              <a:solidFill>
                <a:schemeClr val="bg1">
                  <a:lumMod val="65000"/>
                </a:schemeClr>
              </a:solidFill>
            </a:endParaRPr>
          </a:p>
        </p:txBody>
      </p:sp>
    </p:spTree>
    <p:extLst>
      <p:ext uri="{BB962C8B-B14F-4D97-AF65-F5344CB8AC3E}">
        <p14:creationId xmlns:p14="http://schemas.microsoft.com/office/powerpoint/2010/main" val="3931130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Security</a:t>
            </a:r>
            <a:endParaRPr lang="en-IN" dirty="0"/>
          </a:p>
        </p:txBody>
      </p:sp>
      <p:sp>
        <p:nvSpPr>
          <p:cNvPr id="3" name="Content Placeholder 2"/>
          <p:cNvSpPr>
            <a:spLocks noGrp="1"/>
          </p:cNvSpPr>
          <p:nvPr>
            <p:ph idx="1"/>
          </p:nvPr>
        </p:nvSpPr>
        <p:spPr/>
        <p:txBody>
          <a:bodyPr>
            <a:normAutofit lnSpcReduction="10000"/>
          </a:bodyPr>
          <a:lstStyle/>
          <a:p>
            <a:r>
              <a:rPr lang="en-US" dirty="0" smtClean="0"/>
              <a:t>Data storage on the cloud is governed by various compliance standards</a:t>
            </a:r>
          </a:p>
          <a:p>
            <a:pPr lvl="1"/>
            <a:r>
              <a:rPr lang="en-US" dirty="0" smtClean="0"/>
              <a:t>HIPAA, GDPR, PCI-DSS</a:t>
            </a:r>
          </a:p>
          <a:p>
            <a:r>
              <a:rPr lang="en-US" dirty="0" smtClean="0"/>
              <a:t>Cloud data storage and access must:</a:t>
            </a:r>
          </a:p>
          <a:p>
            <a:pPr lvl="1"/>
            <a:r>
              <a:rPr lang="en-US" dirty="0" smtClean="0"/>
              <a:t>Support Physical Isolation</a:t>
            </a:r>
          </a:p>
          <a:p>
            <a:pPr lvl="1"/>
            <a:r>
              <a:rPr lang="en-US" dirty="0" smtClean="0"/>
              <a:t>Support Backup, Recovery, Retention and Disposal Rules, that can be configured as per organizational policies</a:t>
            </a:r>
          </a:p>
          <a:p>
            <a:pPr lvl="1"/>
            <a:r>
              <a:rPr lang="en-US" dirty="0" smtClean="0"/>
              <a:t>Support Authentication and Authorization of all access</a:t>
            </a:r>
          </a:p>
          <a:p>
            <a:pPr lvl="1"/>
            <a:r>
              <a:rPr lang="en-US" dirty="0" smtClean="0"/>
              <a:t>Support Encryption of confidential data</a:t>
            </a:r>
          </a:p>
          <a:p>
            <a:pPr lvl="1"/>
            <a:r>
              <a:rPr lang="en-US" dirty="0" smtClean="0"/>
              <a:t>Support secure transfer of data when required</a:t>
            </a:r>
          </a:p>
          <a:p>
            <a:r>
              <a:rPr lang="en-US" dirty="0" smtClean="0"/>
              <a:t>Includes both File-based Storage and Databases</a:t>
            </a:r>
          </a:p>
          <a:p>
            <a:pPr lvl="1"/>
            <a:r>
              <a:rPr lang="en-US" dirty="0" smtClean="0"/>
              <a:t>Database Firewalls, Database Audit Logs..</a:t>
            </a:r>
            <a:endParaRPr lang="en-IN" dirty="0"/>
          </a:p>
        </p:txBody>
      </p:sp>
      <p:sp>
        <p:nvSpPr>
          <p:cNvPr id="4" name="Date Placeholder 3"/>
          <p:cNvSpPr>
            <a:spLocks noGrp="1"/>
          </p:cNvSpPr>
          <p:nvPr>
            <p:ph type="dt" sz="half" idx="10"/>
          </p:nvPr>
        </p:nvSpPr>
        <p:spPr/>
        <p:txBody>
          <a:bodyPr/>
          <a:lstStyle/>
          <a:p>
            <a:fld id="{5D1E2D5E-AC7B-4B37-9246-DABB8770DABE}" type="datetime1">
              <a:rPr lang="en-US" smtClean="0"/>
              <a:t>3/28/2022</a:t>
            </a:fld>
            <a:endParaRPr lang="en-US"/>
          </a:p>
        </p:txBody>
      </p:sp>
      <p:sp>
        <p:nvSpPr>
          <p:cNvPr id="5" name="Footer Placeholder 4"/>
          <p:cNvSpPr>
            <a:spLocks noGrp="1"/>
          </p:cNvSpPr>
          <p:nvPr>
            <p:ph type="ftr" sz="quarter" idx="11"/>
          </p:nvPr>
        </p:nvSpPr>
        <p:spPr/>
        <p:txBody>
          <a:bodyPr/>
          <a:lstStyle/>
          <a:p>
            <a:r>
              <a:rPr lang="en-US" smtClean="0"/>
              <a:t>Cloud, IoT and Enterprise Security</a:t>
            </a:r>
            <a:endParaRPr lang="en-US" dirty="0"/>
          </a:p>
        </p:txBody>
      </p:sp>
    </p:spTree>
    <p:extLst>
      <p:ext uri="{BB962C8B-B14F-4D97-AF65-F5344CB8AC3E}">
        <p14:creationId xmlns:p14="http://schemas.microsoft.com/office/powerpoint/2010/main" val="3566803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Case Study: Application and Data Security Features in Microsoft Azure</a:t>
            </a:r>
            <a:endParaRPr lang="en-IN" dirty="0"/>
          </a:p>
        </p:txBody>
      </p:sp>
      <p:sp>
        <p:nvSpPr>
          <p:cNvPr id="5" name="Footer Placeholder 4"/>
          <p:cNvSpPr>
            <a:spLocks noGrp="1"/>
          </p:cNvSpPr>
          <p:nvPr>
            <p:ph type="ftr" sz="quarter" idx="4294967295"/>
          </p:nvPr>
        </p:nvSpPr>
        <p:spPr>
          <a:xfrm>
            <a:off x="0" y="6477000"/>
            <a:ext cx="3086100" cy="365125"/>
          </a:xfrm>
        </p:spPr>
        <p:txBody>
          <a:bodyPr/>
          <a:lstStyle/>
          <a:p>
            <a:r>
              <a:rPr lang="en-US" smtClean="0"/>
              <a:t>Cloud, IoT and Enterprise Security</a:t>
            </a:r>
            <a:endParaRPr lang="en-US" dirty="0"/>
          </a:p>
        </p:txBody>
      </p:sp>
      <p:graphicFrame>
        <p:nvGraphicFramePr>
          <p:cNvPr id="3" name="Object 2">
            <a:hlinkClick r:id="" action="ppaction://ole?verb=0"/>
          </p:cNvPr>
          <p:cNvGraphicFramePr>
            <a:graphicFrameLocks noChangeAspect="1"/>
          </p:cNvGraphicFramePr>
          <p:nvPr>
            <p:extLst>
              <p:ext uri="{D42A27DB-BD31-4B8C-83A1-F6EECF244321}">
                <p14:modId xmlns:p14="http://schemas.microsoft.com/office/powerpoint/2010/main" val="1896477698"/>
              </p:ext>
            </p:extLst>
          </p:nvPr>
        </p:nvGraphicFramePr>
        <p:xfrm>
          <a:off x="6085267" y="5200180"/>
          <a:ext cx="1513268" cy="1276820"/>
        </p:xfrm>
        <a:graphic>
          <a:graphicData uri="http://schemas.openxmlformats.org/presentationml/2006/ole">
            <mc:AlternateContent xmlns:mc="http://schemas.openxmlformats.org/markup-compatibility/2006">
              <mc:Choice xmlns:v="urn:schemas-microsoft-com:vml" Requires="v">
                <p:oleObj spid="_x0000_s7200" name="Presentation" showAsIcon="1" r:id="rId3" imgW="914400" imgH="771480" progId="PowerPoint.Show.12">
                  <p:embed/>
                </p:oleObj>
              </mc:Choice>
              <mc:Fallback>
                <p:oleObj name="Presentation" showAsIcon="1" r:id="rId3" imgW="914400" imgH="771480" progId="PowerPoint.Show.12">
                  <p:embed/>
                  <p:pic>
                    <p:nvPicPr>
                      <p:cNvPr id="0" name=""/>
                      <p:cNvPicPr/>
                      <p:nvPr/>
                    </p:nvPicPr>
                    <p:blipFill>
                      <a:blip r:embed="rId4"/>
                      <a:stretch>
                        <a:fillRect/>
                      </a:stretch>
                    </p:blipFill>
                    <p:spPr>
                      <a:xfrm>
                        <a:off x="6085267" y="5200180"/>
                        <a:ext cx="1513268" cy="1276820"/>
                      </a:xfrm>
                      <a:prstGeom prst="rect">
                        <a:avLst/>
                      </a:prstGeom>
                    </p:spPr>
                  </p:pic>
                </p:oleObj>
              </mc:Fallback>
            </mc:AlternateContent>
          </a:graphicData>
        </a:graphic>
      </p:graphicFrame>
    </p:spTree>
    <p:extLst>
      <p:ext uri="{BB962C8B-B14F-4D97-AF65-F5344CB8AC3E}">
        <p14:creationId xmlns:p14="http://schemas.microsoft.com/office/powerpoint/2010/main" val="538418102"/>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Compliance Frameworks</a:t>
            </a:r>
          </a:p>
        </p:txBody>
      </p:sp>
    </p:spTree>
    <p:extLst>
      <p:ext uri="{BB962C8B-B14F-4D97-AF65-F5344CB8AC3E}">
        <p14:creationId xmlns:p14="http://schemas.microsoft.com/office/powerpoint/2010/main" val="3102685187"/>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HIPAA</a:t>
            </a:r>
            <a:endParaRPr lang="en-IN" dirty="0"/>
          </a:p>
        </p:txBody>
      </p:sp>
      <p:sp>
        <p:nvSpPr>
          <p:cNvPr id="4" name="Content Placeholder 3"/>
          <p:cNvSpPr>
            <a:spLocks noGrp="1"/>
          </p:cNvSpPr>
          <p:nvPr>
            <p:ph idx="1"/>
          </p:nvPr>
        </p:nvSpPr>
        <p:spPr/>
        <p:txBody>
          <a:bodyPr/>
          <a:lstStyle/>
          <a:p>
            <a:r>
              <a:rPr lang="en-US" dirty="0" smtClean="0"/>
              <a:t> </a:t>
            </a:r>
            <a:r>
              <a:rPr lang="en-US" dirty="0"/>
              <a:t>Health Insurance Portability and Accountability Act of 1996 (HIPAA</a:t>
            </a:r>
            <a:r>
              <a:rPr lang="en-US" dirty="0" smtClean="0"/>
              <a:t>)</a:t>
            </a:r>
          </a:p>
          <a:p>
            <a:pPr lvl="1"/>
            <a:r>
              <a:rPr lang="en-US" dirty="0"/>
              <a:t>Also known as  the Kennedy–</a:t>
            </a:r>
            <a:r>
              <a:rPr lang="en-US" dirty="0" err="1"/>
              <a:t>Kassebaum</a:t>
            </a:r>
            <a:r>
              <a:rPr lang="en-US" dirty="0"/>
              <a:t> </a:t>
            </a:r>
            <a:r>
              <a:rPr lang="en-US" dirty="0" smtClean="0"/>
              <a:t>Act</a:t>
            </a:r>
          </a:p>
          <a:p>
            <a:pPr lvl="1"/>
            <a:r>
              <a:rPr lang="en-US" dirty="0" smtClean="0"/>
              <a:t>Is a United </a:t>
            </a:r>
            <a:r>
              <a:rPr lang="en-US" dirty="0"/>
              <a:t>States federal statute enacted by the 104th United States Congress and signed into law by President Bill Clinton on August 21, </a:t>
            </a:r>
            <a:r>
              <a:rPr lang="en-US" dirty="0" smtClean="0"/>
              <a:t>1996</a:t>
            </a:r>
          </a:p>
          <a:p>
            <a:pPr lvl="1"/>
            <a:r>
              <a:rPr lang="en-US" dirty="0" smtClean="0"/>
              <a:t>Modernized </a:t>
            </a:r>
            <a:r>
              <a:rPr lang="en-US" dirty="0"/>
              <a:t>the flow of healthcare information, stipulates how personally identifiable information maintained by the healthcare and healthcare insurance industries should be protected from fraud and theft, and addressed some limitations on healthcare insurance </a:t>
            </a:r>
            <a:r>
              <a:rPr lang="en-US" dirty="0" smtClean="0"/>
              <a:t>coverage</a:t>
            </a:r>
          </a:p>
        </p:txBody>
      </p:sp>
      <p:sp>
        <p:nvSpPr>
          <p:cNvPr id="5" name="Rectangle 4"/>
          <p:cNvSpPr/>
          <p:nvPr/>
        </p:nvSpPr>
        <p:spPr>
          <a:xfrm>
            <a:off x="1094705" y="6023073"/>
            <a:ext cx="7830354" cy="307777"/>
          </a:xfrm>
          <a:prstGeom prst="rect">
            <a:avLst/>
          </a:prstGeom>
        </p:spPr>
        <p:txBody>
          <a:bodyPr wrap="square">
            <a:spAutoFit/>
          </a:bodyPr>
          <a:lstStyle/>
          <a:p>
            <a:r>
              <a:rPr lang="en-US" sz="1400" dirty="0" smtClean="0">
                <a:hlinkClick r:id="rId2"/>
              </a:rPr>
              <a:t>Source: Health </a:t>
            </a:r>
            <a:r>
              <a:rPr lang="en-US" sz="1400" dirty="0">
                <a:hlinkClick r:id="rId2"/>
              </a:rPr>
              <a:t>Insurance Portability and Accountability Act - Wikipedia</a:t>
            </a:r>
            <a:endParaRPr lang="en-IN" sz="1400" dirty="0"/>
          </a:p>
        </p:txBody>
      </p:sp>
    </p:spTree>
    <p:extLst>
      <p:ext uri="{BB962C8B-B14F-4D97-AF65-F5344CB8AC3E}">
        <p14:creationId xmlns:p14="http://schemas.microsoft.com/office/powerpoint/2010/main" val="594374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efault Design">
  <a:themeElements>
    <a:clrScheme name="">
      <a:dk1>
        <a:srgbClr val="FFFFFF"/>
      </a:dk1>
      <a:lt1>
        <a:srgbClr val="FFFFFF"/>
      </a:lt1>
      <a:dk2>
        <a:srgbClr val="FFFFFF"/>
      </a:dk2>
      <a:lt2>
        <a:srgbClr val="808080"/>
      </a:lt2>
      <a:accent1>
        <a:srgbClr val="FFFFFF"/>
      </a:accent1>
      <a:accent2>
        <a:srgbClr val="3333CC"/>
      </a:accent2>
      <a:accent3>
        <a:srgbClr val="FFFFFF"/>
      </a:accent3>
      <a:accent4>
        <a:srgbClr val="DADADA"/>
      </a:accent4>
      <a:accent5>
        <a:srgbClr val="FFFFFF"/>
      </a:accent5>
      <a:accent6>
        <a:srgbClr val="2D2DB9"/>
      </a:accent6>
      <a:hlink>
        <a:srgbClr val="FFFF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43689</TotalTime>
  <Words>2928</Words>
  <Application>Microsoft Office PowerPoint</Application>
  <PresentationFormat>On-screen Show (4:3)</PresentationFormat>
  <Paragraphs>245</Paragraphs>
  <Slides>27</Slides>
  <Notes>1</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2</vt:i4>
      </vt:variant>
      <vt:variant>
        <vt:lpstr>Slide Titles</vt:lpstr>
      </vt:variant>
      <vt:variant>
        <vt:i4>27</vt:i4>
      </vt:variant>
    </vt:vector>
  </HeadingPairs>
  <TitlesOfParts>
    <vt:vector size="49" baseType="lpstr">
      <vt:lpstr>Arial</vt:lpstr>
      <vt:lpstr>BentonSans</vt:lpstr>
      <vt:lpstr>BentonSans Book</vt:lpstr>
      <vt:lpstr>Calibri</vt:lpstr>
      <vt:lpstr>Calibri Light</vt:lpstr>
      <vt:lpstr>Consolas</vt:lpstr>
      <vt:lpstr>Georgia</vt:lpstr>
      <vt:lpstr>Myriad Pro</vt:lpstr>
      <vt:lpstr>Segoe UI</vt:lpstr>
      <vt:lpstr>Segoe UI Light</vt:lpstr>
      <vt:lpstr>Segoe UI Semibold</vt:lpstr>
      <vt:lpstr>Segoe UI Semilight</vt:lpstr>
      <vt:lpstr>Times New Roman</vt:lpstr>
      <vt:lpstr>Wingdings</vt:lpstr>
      <vt:lpstr>Office Theme</vt:lpstr>
      <vt:lpstr>Security</vt:lpstr>
      <vt:lpstr>WHITE TEMPLATE</vt:lpstr>
      <vt:lpstr>1_Office Theme</vt:lpstr>
      <vt:lpstr>2_Office Theme</vt:lpstr>
      <vt:lpstr>Default Design</vt:lpstr>
      <vt:lpstr>Presentation</vt:lpstr>
      <vt:lpstr>Acrobat Document</vt:lpstr>
      <vt:lpstr>Cloud, IoT and Enterprise Security</vt:lpstr>
      <vt:lpstr>PowerPoint Presentation</vt:lpstr>
      <vt:lpstr>Defense in Depth</vt:lpstr>
      <vt:lpstr>Application Security</vt:lpstr>
      <vt:lpstr>Application Security (2)</vt:lpstr>
      <vt:lpstr>Data Security</vt:lpstr>
      <vt:lpstr>PowerPoint Presentation</vt:lpstr>
      <vt:lpstr>PowerPoint Presentation</vt:lpstr>
      <vt:lpstr>HIPAA</vt:lpstr>
      <vt:lpstr>Data Privacy via HIPAA</vt:lpstr>
      <vt:lpstr>HIPAA Privacy and Security Rule</vt:lpstr>
      <vt:lpstr>GDPR</vt:lpstr>
      <vt:lpstr>GDPR Organization</vt:lpstr>
      <vt:lpstr>PCI-DSS</vt:lpstr>
      <vt:lpstr>PCI Security Standards</vt:lpstr>
      <vt:lpstr>PCI-DSS Requirements</vt:lpstr>
      <vt:lpstr>PCI-DSS Requirements (2)</vt:lpstr>
      <vt:lpstr>PCI-DSS Adherence Steps</vt:lpstr>
      <vt:lpstr>PowerPoint Presentation</vt:lpstr>
      <vt:lpstr>PowerPoint Presentation</vt:lpstr>
      <vt:lpstr>PowerPoint Presentation</vt:lpstr>
      <vt:lpstr>PowerPoint Presentation</vt:lpstr>
      <vt:lpstr>PowerPoint Presentation</vt:lpstr>
      <vt:lpstr>PowerPoint Presentation</vt:lpstr>
      <vt:lpstr>Cloud Forensics Tool Capabilities</vt:lpstr>
      <vt:lpstr>Tool Capabilities (Contd.)</vt:lpstr>
      <vt:lpstr>Cloud Forensics Tools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Nishit Narang</dc:creator>
  <cp:lastModifiedBy>Microsoft account</cp:lastModifiedBy>
  <cp:revision>1275</cp:revision>
  <dcterms:created xsi:type="dcterms:W3CDTF">2019-01-09T10:55:47Z</dcterms:created>
  <dcterms:modified xsi:type="dcterms:W3CDTF">2022-03-28T14:43:39Z</dcterms:modified>
</cp:coreProperties>
</file>